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6" r:id="rId5"/>
    <p:sldMasterId id="2147483708" r:id="rId6"/>
  </p:sldMasterIdLst>
  <p:notesMasterIdLst>
    <p:notesMasterId r:id="rId12"/>
  </p:notesMasterIdLst>
  <p:sldIdLst>
    <p:sldId id="2147474543" r:id="rId7"/>
    <p:sldId id="2147474538" r:id="rId8"/>
    <p:sldId id="2147474544" r:id="rId9"/>
    <p:sldId id="2147474542" r:id="rId10"/>
    <p:sldId id="1668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C7A7"/>
    <a:srgbClr val="B4DEFF"/>
    <a:srgbClr val="000000"/>
    <a:srgbClr val="FFCC2A"/>
    <a:srgbClr val="0088CE"/>
    <a:srgbClr val="434242"/>
    <a:srgbClr val="BFBFBF"/>
    <a:srgbClr val="B7E0FF"/>
    <a:srgbClr val="FFF3CD"/>
    <a:srgbClr val="004B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1C9C9-6CFA-7902-5DEA-BF7943523031}" v="16" dt="2023-08-30T06:21:01.674"/>
    <p1510:client id="{3173593E-3E04-4536-8D62-C902B65C8EBF}" v="261" vWet="263" dt="2023-08-17T10:46:46.640"/>
    <p1510:client id="{454386E5-7624-6387-F2A5-D2E1596A88BD}" v="46" dt="2023-08-31T05:00:40.143"/>
    <p1510:client id="{72CA0479-5582-4EF1-9056-1ABAB757DA2C}" v="861" dt="2023-08-17T10:11:51.094"/>
    <p1510:client id="{A45A08BD-FC56-4C81-2E31-DF2BA987BC27}" v="37" dt="2023-08-17T10:47:27.658"/>
    <p1510:client id="{C0BDE00A-A8B8-5F53-7D5B-0E4F837250E9}" v="68" dt="2023-08-31T09:05:15.170"/>
    <p1510:client id="{CE6194DB-F411-5F2C-408C-8CF0DDA6A36C}" v="1037" dt="2023-08-17T09:44:43.207"/>
    <p1510:client id="{D907C67E-111A-A305-252C-7AE9D6973AA8}" v="219" dt="2023-08-17T07:05:51.0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32DDBB-694E-4F57-9B11-97938E42AED0}"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F7DE9-916C-414B-9515-C4A8AC3D10C8}" type="slidenum">
              <a:rPr lang="en-US" smtClean="0"/>
              <a:t>‹#›</a:t>
            </a:fld>
            <a:endParaRPr lang="en-US"/>
          </a:p>
        </p:txBody>
      </p:sp>
    </p:spTree>
    <p:extLst>
      <p:ext uri="{BB962C8B-B14F-4D97-AF65-F5344CB8AC3E}">
        <p14:creationId xmlns:p14="http://schemas.microsoft.com/office/powerpoint/2010/main" val="316094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0F7DE9-916C-414B-9515-C4A8AC3D10C8}" type="slidenum">
              <a:rPr lang="en-US" smtClean="0"/>
              <a:t>1</a:t>
            </a:fld>
            <a:endParaRPr lang="en-US"/>
          </a:p>
        </p:txBody>
      </p:sp>
    </p:spTree>
    <p:extLst>
      <p:ext uri="{BB962C8B-B14F-4D97-AF65-F5344CB8AC3E}">
        <p14:creationId xmlns:p14="http://schemas.microsoft.com/office/powerpoint/2010/main" val="1800827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ainbow&#10;&#10;Description automatically generated">
            <a:extLst>
              <a:ext uri="{FF2B5EF4-FFF2-40B4-BE49-F238E27FC236}">
                <a16:creationId xmlns:a16="http://schemas.microsoft.com/office/drawing/2014/main" id="{4D5E0A6A-C63F-CD81-C93D-C62562459A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6" name="Title 1">
            <a:extLst>
              <a:ext uri="{FF2B5EF4-FFF2-40B4-BE49-F238E27FC236}">
                <a16:creationId xmlns:a16="http://schemas.microsoft.com/office/drawing/2014/main" id="{F6931615-3EFD-406D-8CAB-500F498BBC26}"/>
              </a:ext>
            </a:extLst>
          </p:cNvPr>
          <p:cNvSpPr>
            <a:spLocks noGrp="1"/>
          </p:cNvSpPr>
          <p:nvPr>
            <p:ph type="ctrTitle" hasCustomPrompt="1"/>
          </p:nvPr>
        </p:nvSpPr>
        <p:spPr>
          <a:xfrm>
            <a:off x="1089891" y="3006522"/>
            <a:ext cx="8937171" cy="1421928"/>
          </a:xfrm>
          <a:noFill/>
        </p:spPr>
        <p:txBody>
          <a:bodyPr wrap="square" rtlCol="0">
            <a:spAutoFit/>
          </a:bodyPr>
          <a:lstStyle>
            <a:lvl1pPr>
              <a:defRPr lang="en-US" sz="4800" b="1" dirty="0">
                <a:solidFill>
                  <a:schemeClr val="bg1"/>
                </a:solidFill>
                <a:latin typeface="Frutiger LT Pro 55 Roman" panose="020B0602020204020204" pitchFamily="34" charset="77"/>
                <a:ea typeface="Frutiger LT Pro 55 Roman" panose="020B0602020204020204" pitchFamily="34" charset="77"/>
                <a:cs typeface="Calibri" panose="020F0502020204030204" pitchFamily="34" charset="0"/>
              </a:defRPr>
            </a:lvl1pPr>
          </a:lstStyle>
          <a:p>
            <a:pPr marL="0" lvl="0"/>
            <a:r>
              <a:rPr lang="en-US"/>
              <a:t>Click to edit </a:t>
            </a:r>
            <a:br>
              <a:rPr lang="en-US"/>
            </a:br>
            <a:r>
              <a:rPr lang="en-US"/>
              <a:t>Master title style</a:t>
            </a:r>
          </a:p>
        </p:txBody>
      </p:sp>
      <p:pic>
        <p:nvPicPr>
          <p:cNvPr id="12" name="Picture 11">
            <a:extLst>
              <a:ext uri="{FF2B5EF4-FFF2-40B4-BE49-F238E27FC236}">
                <a16:creationId xmlns:a16="http://schemas.microsoft.com/office/drawing/2014/main" id="{75A4A541-3236-7C7A-108F-C328E38F391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64934" y="323988"/>
            <a:ext cx="2323604" cy="660012"/>
          </a:xfrm>
          <a:prstGeom prst="rect">
            <a:avLst/>
          </a:prstGeom>
        </p:spPr>
      </p:pic>
      <p:pic>
        <p:nvPicPr>
          <p:cNvPr id="4" name="Picture 3">
            <a:extLst>
              <a:ext uri="{FF2B5EF4-FFF2-40B4-BE49-F238E27FC236}">
                <a16:creationId xmlns:a16="http://schemas.microsoft.com/office/drawing/2014/main" id="{E3B67306-5A21-C596-5284-2A7C0FD5D29F}"/>
              </a:ext>
            </a:extLst>
          </p:cNvPr>
          <p:cNvPicPr>
            <a:picLocks noChangeAspect="1"/>
          </p:cNvPicPr>
          <p:nvPr userDrawn="1"/>
        </p:nvPicPr>
        <p:blipFill>
          <a:blip r:embed="rId3">
            <a:lum bright="100000" contrast="-70000"/>
            <a:extLst>
              <a:ext uri="{28A0092B-C50C-407E-A947-70E740481C1C}">
                <a14:useLocalDpi xmlns:a14="http://schemas.microsoft.com/office/drawing/2010/main"/>
              </a:ext>
            </a:extLst>
          </a:blip>
          <a:stretch>
            <a:fillRect/>
          </a:stretch>
        </p:blipFill>
        <p:spPr>
          <a:xfrm>
            <a:off x="9072595" y="459544"/>
            <a:ext cx="2323600" cy="660011"/>
          </a:xfrm>
          <a:prstGeom prst="rect">
            <a:avLst/>
          </a:prstGeom>
        </p:spPr>
      </p:pic>
    </p:spTree>
    <p:extLst>
      <p:ext uri="{BB962C8B-B14F-4D97-AF65-F5344CB8AC3E}">
        <p14:creationId xmlns:p14="http://schemas.microsoft.com/office/powerpoint/2010/main" val="215133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704641-62E4-4217-A4FB-1461DCB34942}"/>
              </a:ext>
            </a:extLst>
          </p:cNvPr>
          <p:cNvSpPr>
            <a:spLocks noGrp="1"/>
          </p:cNvSpPr>
          <p:nvPr>
            <p:ph type="body" idx="1"/>
          </p:nvPr>
        </p:nvSpPr>
        <p:spPr>
          <a:xfrm>
            <a:off x="533399" y="1436914"/>
            <a:ext cx="5533119" cy="1068161"/>
          </a:xfrm>
        </p:spPr>
        <p:txBody>
          <a:bodyPr anchor="b">
            <a:noAutofit/>
          </a:bodyPr>
          <a:lstStyle>
            <a:lvl1pPr marL="0" indent="0">
              <a:buNone/>
              <a:defRPr lang="en-US" sz="2400" b="1" kern="1200" dirty="0">
                <a:solidFill>
                  <a:srgbClr val="595959"/>
                </a:solidFill>
                <a:latin typeface="Frutiger LT Pro 55 Roman" panose="020B0602020204020204" pitchFamily="34" charset="77"/>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Text Placeholder 4">
            <a:extLst>
              <a:ext uri="{FF2B5EF4-FFF2-40B4-BE49-F238E27FC236}">
                <a16:creationId xmlns:a16="http://schemas.microsoft.com/office/drawing/2014/main" id="{31BF8DFE-7699-41E5-ACEB-81719A7EB98B}"/>
              </a:ext>
            </a:extLst>
          </p:cNvPr>
          <p:cNvSpPr>
            <a:spLocks noGrp="1"/>
          </p:cNvSpPr>
          <p:nvPr>
            <p:ph type="body" sz="quarter" idx="3"/>
          </p:nvPr>
        </p:nvSpPr>
        <p:spPr>
          <a:xfrm>
            <a:off x="6241141" y="1436914"/>
            <a:ext cx="5417458" cy="1068161"/>
          </a:xfrm>
        </p:spPr>
        <p:txBody>
          <a:bodyPr anchor="b">
            <a:noAutofit/>
          </a:bodyPr>
          <a:lstStyle>
            <a:lvl1pPr marL="0" indent="0">
              <a:buNone/>
              <a:defRPr lang="en-US" sz="2400" b="1" kern="1200" dirty="0">
                <a:solidFill>
                  <a:srgbClr val="595959"/>
                </a:solidFill>
                <a:latin typeface="Frutiger LT Pro 55 Roman" panose="020B0602020204020204" pitchFamily="34" charset="77"/>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Content Placeholder 2">
            <a:extLst>
              <a:ext uri="{FF2B5EF4-FFF2-40B4-BE49-F238E27FC236}">
                <a16:creationId xmlns:a16="http://schemas.microsoft.com/office/drawing/2014/main" id="{F54FF91B-5FE4-409D-BA7F-37376CD5E4AB}"/>
              </a:ext>
            </a:extLst>
          </p:cNvPr>
          <p:cNvSpPr>
            <a:spLocks noGrp="1"/>
          </p:cNvSpPr>
          <p:nvPr>
            <p:ph idx="15"/>
          </p:nvPr>
        </p:nvSpPr>
        <p:spPr>
          <a:xfrm>
            <a:off x="533399" y="2651506"/>
            <a:ext cx="5533119" cy="3432302"/>
          </a:xfrm>
        </p:spPr>
        <p:txBody>
          <a:bodyPr/>
          <a:lstStyle>
            <a:lvl1pPr>
              <a:defRPr lang="en-US" sz="2400" b="1" dirty="0" smtClean="0">
                <a:solidFill>
                  <a:srgbClr val="595959"/>
                </a:solidFill>
                <a:latin typeface="Frutiger LT Pro 55 Roman" panose="020B0602020204020204" pitchFamily="34" charset="77"/>
              </a:defRPr>
            </a:lvl1pPr>
            <a:lvl2pPr>
              <a:defRPr sz="2000">
                <a:solidFill>
                  <a:srgbClr val="595959"/>
                </a:solidFill>
                <a:latin typeface="Frutiger LT Pro 55 Roman" panose="020B0602020204020204" pitchFamily="34" charset="77"/>
              </a:defRPr>
            </a:lvl2pPr>
            <a:lvl3pPr>
              <a:defRPr sz="1800">
                <a:solidFill>
                  <a:srgbClr val="595959"/>
                </a:solidFill>
                <a:latin typeface="Frutiger LT Pro 55 Roman" panose="020B0602020204020204" pitchFamily="34" charset="77"/>
              </a:defRPr>
            </a:lvl3pPr>
            <a:lvl4pPr>
              <a:defRPr sz="1400">
                <a:solidFill>
                  <a:srgbClr val="595959"/>
                </a:solidFill>
                <a:latin typeface="Frutiger LT Pro 55 Roman" panose="020B0602020204020204" pitchFamily="34" charset="77"/>
              </a:defRPr>
            </a:lvl4pPr>
            <a:lvl5pPr>
              <a:defRPr sz="1400">
                <a:solidFill>
                  <a:srgbClr val="595959"/>
                </a:solidFill>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8" name="Content Placeholder 2">
            <a:extLst>
              <a:ext uri="{FF2B5EF4-FFF2-40B4-BE49-F238E27FC236}">
                <a16:creationId xmlns:a16="http://schemas.microsoft.com/office/drawing/2014/main" id="{CFDB344D-832A-4E14-93A2-EF0879A2EDA0}"/>
              </a:ext>
            </a:extLst>
          </p:cNvPr>
          <p:cNvSpPr>
            <a:spLocks noGrp="1"/>
          </p:cNvSpPr>
          <p:nvPr>
            <p:ph idx="16"/>
          </p:nvPr>
        </p:nvSpPr>
        <p:spPr>
          <a:xfrm>
            <a:off x="6241141" y="2663457"/>
            <a:ext cx="5417458" cy="3432302"/>
          </a:xfrm>
        </p:spPr>
        <p:txBody>
          <a:bodyPr/>
          <a:lstStyle>
            <a:lvl1pPr>
              <a:defRPr lang="en-US" sz="2400" b="1" dirty="0" smtClean="0">
                <a:solidFill>
                  <a:srgbClr val="595959"/>
                </a:solidFill>
                <a:latin typeface="Frutiger LT Pro 55 Roman" panose="020B0602020204020204" pitchFamily="34" charset="77"/>
              </a:defRPr>
            </a:lvl1pPr>
            <a:lvl2pPr>
              <a:defRPr sz="2000">
                <a:solidFill>
                  <a:srgbClr val="595959"/>
                </a:solidFill>
                <a:latin typeface="Frutiger LT Pro 55 Roman" panose="020B0602020204020204" pitchFamily="34" charset="77"/>
              </a:defRPr>
            </a:lvl2pPr>
            <a:lvl3pPr>
              <a:defRPr sz="1800">
                <a:solidFill>
                  <a:srgbClr val="595959"/>
                </a:solidFill>
                <a:latin typeface="Frutiger LT Pro 55 Roman" panose="020B0602020204020204" pitchFamily="34" charset="77"/>
              </a:defRPr>
            </a:lvl3pPr>
            <a:lvl4pPr>
              <a:defRPr sz="1400">
                <a:solidFill>
                  <a:srgbClr val="595959"/>
                </a:solidFill>
                <a:latin typeface="Frutiger LT Pro 55 Roman" panose="020B0602020204020204" pitchFamily="34" charset="77"/>
              </a:defRPr>
            </a:lvl4pPr>
            <a:lvl5pPr>
              <a:defRPr sz="1400">
                <a:solidFill>
                  <a:srgbClr val="595959"/>
                </a:solidFill>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4" name="Marcador de número de diapositiva 5">
            <a:extLst>
              <a:ext uri="{FF2B5EF4-FFF2-40B4-BE49-F238E27FC236}">
                <a16:creationId xmlns:a16="http://schemas.microsoft.com/office/drawing/2014/main" id="{0A8FC8DD-D1CD-B223-1096-CE2AAC973F80}"/>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850665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1FB881-30C1-45DC-F30C-3F1DFC4F17F8}"/>
              </a:ext>
            </a:extLst>
          </p:cNvPr>
          <p:cNvSpPr/>
          <p:nvPr userDrawn="1"/>
        </p:nvSpPr>
        <p:spPr>
          <a:xfrm>
            <a:off x="-1" y="0"/>
            <a:ext cx="12192000" cy="6228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5">
            <a:extLst>
              <a:ext uri="{FF2B5EF4-FFF2-40B4-BE49-F238E27FC236}">
                <a16:creationId xmlns:a16="http://schemas.microsoft.com/office/drawing/2014/main" id="{3CBCC0C3-A39C-312F-C0F0-B965E11FFDA0}"/>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
        <p:nvSpPr>
          <p:cNvPr id="21" name="Content Placeholder 2">
            <a:extLst>
              <a:ext uri="{FF2B5EF4-FFF2-40B4-BE49-F238E27FC236}">
                <a16:creationId xmlns:a16="http://schemas.microsoft.com/office/drawing/2014/main" id="{EB90635A-C270-48A0-A1B0-C1B896E998AA}"/>
              </a:ext>
            </a:extLst>
          </p:cNvPr>
          <p:cNvSpPr>
            <a:spLocks noGrp="1"/>
          </p:cNvSpPr>
          <p:nvPr>
            <p:ph idx="15"/>
          </p:nvPr>
        </p:nvSpPr>
        <p:spPr>
          <a:xfrm>
            <a:off x="1663792" y="1712849"/>
            <a:ext cx="8864415" cy="3432302"/>
          </a:xfrm>
        </p:spPr>
        <p:txBody>
          <a:bodyPr/>
          <a:lstStyle>
            <a:lvl1pPr>
              <a:defRPr lang="en-US" sz="2400" b="1" dirty="0" smtClean="0">
                <a:solidFill>
                  <a:schemeClr val="bg1"/>
                </a:solidFill>
                <a:latin typeface="Frutiger LT Pro 55 Roman" panose="020B0602020204020204" pitchFamily="34" charset="77"/>
              </a:defRPr>
            </a:lvl1pPr>
            <a:lvl2pPr marL="114300" indent="-342900">
              <a:buFont typeface="Wingdings" pitchFamily="2" charset="2"/>
              <a:buChar char="§"/>
              <a:defRPr sz="2000">
                <a:solidFill>
                  <a:srgbClr val="595959"/>
                </a:solidFill>
                <a:latin typeface="Frutiger 45 Light" pitchFamily="2" charset="0"/>
              </a:defRPr>
            </a:lvl2pPr>
            <a:lvl3pPr marL="1085850" indent="-285750">
              <a:buFont typeface="Wingdings" pitchFamily="2" charset="2"/>
              <a:buChar char="§"/>
              <a:defRPr sz="1800">
                <a:solidFill>
                  <a:schemeClr val="bg1"/>
                </a:solidFill>
                <a:latin typeface="Frutiger LT Pro 55 Roman" panose="020B0602020204020204" pitchFamily="34" charset="77"/>
              </a:defRPr>
            </a:lvl3pPr>
            <a:lvl4pPr marL="1600200" indent="-285750">
              <a:buFont typeface="Wingdings" pitchFamily="2" charset="2"/>
              <a:buChar char="§"/>
              <a:defRPr sz="1400">
                <a:solidFill>
                  <a:schemeClr val="bg1"/>
                </a:solidFill>
                <a:latin typeface="Frutiger LT Pro 55 Roman" panose="020B0602020204020204" pitchFamily="34" charset="77"/>
              </a:defRPr>
            </a:lvl4pPr>
            <a:lvl5pPr>
              <a:buFont typeface="Wingdings" pitchFamily="2" charset="2"/>
              <a:buChar char="§"/>
              <a:defRPr sz="1400">
                <a:solidFill>
                  <a:schemeClr val="bg1"/>
                </a:solidFill>
                <a:latin typeface="Frutiger 45 Light" pitchFamily="2" charset="0"/>
              </a:defRPr>
            </a:lvl5pPr>
          </a:lstStyle>
          <a:p>
            <a:pPr marL="228600" lvl="0" indent="-228600" algn="l" defTabSz="914400" rtl="0" eaLnBrk="1" latinLnBrk="0" hangingPunct="1">
              <a:lnSpc>
                <a:spcPct val="90000"/>
              </a:lnSpc>
              <a:spcBef>
                <a:spcPts val="1000"/>
              </a:spcBef>
            </a:pPr>
            <a:r>
              <a:rPr lang="en-US"/>
              <a:t>Click to edit Master text styles</a:t>
            </a:r>
          </a:p>
          <a:p>
            <a:pPr marL="228600" lvl="1" indent="-228600" algn="l" defTabSz="914400" rtl="0" eaLnBrk="1" latinLnBrk="0" hangingPunct="1">
              <a:lnSpc>
                <a:spcPct val="90000"/>
              </a:lnSpc>
              <a:spcBef>
                <a:spcPts val="1000"/>
              </a:spcBef>
            </a:pPr>
            <a:r>
              <a:rPr lang="en-US"/>
              <a:t>Second level</a:t>
            </a:r>
          </a:p>
          <a:p>
            <a:pPr marL="228600" lvl="2" indent="-228600" algn="l" defTabSz="914400" rtl="0" eaLnBrk="1" latinLnBrk="0" hangingPunct="1">
              <a:lnSpc>
                <a:spcPct val="90000"/>
              </a:lnSpc>
              <a:spcBef>
                <a:spcPts val="1000"/>
              </a:spcBef>
            </a:pPr>
            <a:r>
              <a:rPr lang="en-US"/>
              <a:t>Third level</a:t>
            </a:r>
          </a:p>
          <a:p>
            <a:pPr marL="228600" lvl="3" indent="-228600" algn="l" defTabSz="914400" rtl="0" eaLnBrk="1" latinLnBrk="0" hangingPunct="1">
              <a:lnSpc>
                <a:spcPct val="90000"/>
              </a:lnSpc>
              <a:spcBef>
                <a:spcPts val="1000"/>
              </a:spcBef>
            </a:pPr>
            <a:r>
              <a:rPr lang="en-US"/>
              <a:t>Fourth level</a:t>
            </a:r>
          </a:p>
          <a:p>
            <a:pPr marL="228600" lvl="4" indent="-228600" algn="l" defTabSz="914400" rtl="0" eaLnBrk="1" latinLnBrk="0" hangingPunct="1">
              <a:lnSpc>
                <a:spcPct val="90000"/>
              </a:lnSpc>
              <a:spcBef>
                <a:spcPts val="1000"/>
              </a:spcBef>
            </a:pPr>
            <a:r>
              <a:rPr lang="en-US"/>
              <a:t>Fifth level</a:t>
            </a:r>
          </a:p>
        </p:txBody>
      </p:sp>
      <p:sp>
        <p:nvSpPr>
          <p:cNvPr id="2" name="Text Placeholder 13">
            <a:extLst>
              <a:ext uri="{FF2B5EF4-FFF2-40B4-BE49-F238E27FC236}">
                <a16:creationId xmlns:a16="http://schemas.microsoft.com/office/drawing/2014/main" id="{BBD03CE7-7A4A-98C2-6D96-49236346EF30}"/>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chemeClr val="bg1"/>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54924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5C7D-CC90-4232-9BFD-B2B1B29D3D23}"/>
              </a:ext>
            </a:extLst>
          </p:cNvPr>
          <p:cNvSpPr>
            <a:spLocks noGrp="1"/>
          </p:cNvSpPr>
          <p:nvPr>
            <p:ph type="title" hasCustomPrompt="1"/>
          </p:nvPr>
        </p:nvSpPr>
        <p:spPr>
          <a:xfrm>
            <a:off x="533400" y="1163411"/>
            <a:ext cx="10515600" cy="1325563"/>
          </a:xfrm>
        </p:spPr>
        <p:txBody>
          <a:bodyPr>
            <a:normAutofit/>
          </a:bodyPr>
          <a:lstStyle>
            <a:lvl1pPr>
              <a:defRPr lang="en-US" sz="28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Headline goes here</a:t>
            </a:r>
            <a:br>
              <a:rPr lang="en-US"/>
            </a:br>
            <a:r>
              <a:rPr lang="en-US"/>
              <a:t>Headline goes here</a:t>
            </a:r>
          </a:p>
        </p:txBody>
      </p:sp>
      <p:sp>
        <p:nvSpPr>
          <p:cNvPr id="16" name="Text Placeholder 15">
            <a:extLst>
              <a:ext uri="{FF2B5EF4-FFF2-40B4-BE49-F238E27FC236}">
                <a16:creationId xmlns:a16="http://schemas.microsoft.com/office/drawing/2014/main" id="{06252767-4743-47D6-B4D1-07FC2385DD22}"/>
              </a:ext>
            </a:extLst>
          </p:cNvPr>
          <p:cNvSpPr>
            <a:spLocks noGrp="1"/>
          </p:cNvSpPr>
          <p:nvPr>
            <p:ph type="body" sz="quarter" idx="14"/>
          </p:nvPr>
        </p:nvSpPr>
        <p:spPr>
          <a:xfrm>
            <a:off x="533400" y="2815546"/>
            <a:ext cx="10515600" cy="2743200"/>
          </a:xfrm>
        </p:spPr>
        <p:txBody>
          <a:bodyPr>
            <a:normAutofit/>
          </a:bodyPr>
          <a:lstStyle>
            <a:lvl1pPr marL="0" indent="0">
              <a:buNone/>
              <a:defRPr sz="1600">
                <a:solidFill>
                  <a:srgbClr val="595959"/>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0" name="Text Placeholder 13">
            <a:extLst>
              <a:ext uri="{FF2B5EF4-FFF2-40B4-BE49-F238E27FC236}">
                <a16:creationId xmlns:a16="http://schemas.microsoft.com/office/drawing/2014/main" id="{11611A3D-47D0-3647-0CCE-0CB7D32E60C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2" name="Marcador de número de diapositiva 5">
            <a:extLst>
              <a:ext uri="{FF2B5EF4-FFF2-40B4-BE49-F238E27FC236}">
                <a16:creationId xmlns:a16="http://schemas.microsoft.com/office/drawing/2014/main" id="{9314451A-6C5B-D5A1-9DD9-55A1359B67FC}"/>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546096374"/>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CDA55D2-453F-4E7D-AF30-1542DF26EE53}"/>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6" name="Text Placeholder 3">
            <a:extLst>
              <a:ext uri="{FF2B5EF4-FFF2-40B4-BE49-F238E27FC236}">
                <a16:creationId xmlns:a16="http://schemas.microsoft.com/office/drawing/2014/main" id="{81469E54-C50A-4DB5-B104-9B998831769B}"/>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LT Pro 55 Roman" panose="020B0602020204020204" pitchFamily="34"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AE8A5CEA-5F4E-4109-ACB7-808AE0D5B170}"/>
              </a:ext>
            </a:extLst>
          </p:cNvPr>
          <p:cNvSpPr>
            <a:spLocks noGrp="1"/>
          </p:cNvSpPr>
          <p:nvPr>
            <p:ph idx="16"/>
          </p:nvPr>
        </p:nvSpPr>
        <p:spPr>
          <a:xfrm>
            <a:off x="5306569" y="2055542"/>
            <a:ext cx="5181599" cy="3813445"/>
          </a:xfrm>
        </p:spPr>
        <p:txBody>
          <a:bodyPr/>
          <a:lstStyle>
            <a:lvl1pPr>
              <a:defRPr lang="en-US" sz="2400" b="1" dirty="0" smtClean="0">
                <a:solidFill>
                  <a:srgbClr val="595959"/>
                </a:solidFill>
                <a:latin typeface="Frutiger LT Pro 55 Roman" panose="020B0602020204020204" pitchFamily="34" charset="77"/>
              </a:defRPr>
            </a:lvl1pPr>
            <a:lvl2pPr>
              <a:defRPr sz="2000">
                <a:solidFill>
                  <a:srgbClr val="595959"/>
                </a:solidFill>
                <a:latin typeface="Frutiger LT Pro 55 Roman" panose="020B0602020204020204" pitchFamily="34" charset="77"/>
              </a:defRPr>
            </a:lvl2pPr>
            <a:lvl3pPr>
              <a:defRPr sz="1800">
                <a:solidFill>
                  <a:srgbClr val="595959"/>
                </a:solidFill>
                <a:latin typeface="Frutiger LT Pro 55 Roman" panose="020B0602020204020204" pitchFamily="34" charset="77"/>
              </a:defRPr>
            </a:lvl3pPr>
            <a:lvl4pPr>
              <a:defRPr sz="1400">
                <a:solidFill>
                  <a:srgbClr val="595959"/>
                </a:solidFill>
                <a:latin typeface="Frutiger LT Pro 55 Roman" panose="020B0602020204020204" pitchFamily="34" charset="77"/>
              </a:defRPr>
            </a:lvl4pPr>
            <a:lvl5pPr>
              <a:defRPr sz="1400">
                <a:solidFill>
                  <a:srgbClr val="595959"/>
                </a:solidFill>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0" name="Marcador de número de diapositiva 5">
            <a:extLst>
              <a:ext uri="{FF2B5EF4-FFF2-40B4-BE49-F238E27FC236}">
                <a16:creationId xmlns:a16="http://schemas.microsoft.com/office/drawing/2014/main" id="{32BAEA48-FEC5-7F2A-1732-CFFB91C99D61}"/>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442569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B7F8B00-12EF-4751-A034-D733BB7D51B2}"/>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2" name="Picture Placeholder 2">
            <a:extLst>
              <a:ext uri="{FF2B5EF4-FFF2-40B4-BE49-F238E27FC236}">
                <a16:creationId xmlns:a16="http://schemas.microsoft.com/office/drawing/2014/main" id="{A5B0E1B6-489C-4643-9FE5-9D4A936A7B8C}"/>
              </a:ext>
            </a:extLst>
          </p:cNvPr>
          <p:cNvSpPr>
            <a:spLocks noGrp="1"/>
          </p:cNvSpPr>
          <p:nvPr>
            <p:ph type="pic" idx="1"/>
          </p:nvPr>
        </p:nvSpPr>
        <p:spPr>
          <a:xfrm>
            <a:off x="5183188" y="0"/>
            <a:ext cx="7008812" cy="6857999"/>
          </a:xfrm>
        </p:spPr>
        <p:txBody>
          <a:bodyPr/>
          <a:lstStyle>
            <a:lvl1pPr marL="0" indent="0">
              <a:buNone/>
              <a:defRPr sz="3200">
                <a:solidFill>
                  <a:srgbClr val="595959"/>
                </a:solidFill>
                <a:latin typeface="Frutiger LT Pro 55 Roman" panose="020B0602020204020204" pitchFamily="34" charset="77"/>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A70DA0CC-8337-43E8-B632-01AC9639E728}"/>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LT Pro 55 Roman" panose="020B0602020204020204" pitchFamily="34"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Marcador de número de diapositiva 5">
            <a:extLst>
              <a:ext uri="{FF2B5EF4-FFF2-40B4-BE49-F238E27FC236}">
                <a16:creationId xmlns:a16="http://schemas.microsoft.com/office/drawing/2014/main" id="{3D440A3F-6F49-A806-CA5F-776CACB1FDFB}"/>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1285099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4" name="Marcador de número de diapositiva 5">
            <a:extLst>
              <a:ext uri="{FF2B5EF4-FFF2-40B4-BE49-F238E27FC236}">
                <a16:creationId xmlns:a16="http://schemas.microsoft.com/office/drawing/2014/main" id="{BA5E112F-F5E3-1239-9356-9397EE4D0862}"/>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1925983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3948A3-32FA-5533-16DA-635E26595B61}"/>
              </a:ext>
            </a:extLst>
          </p:cNvPr>
          <p:cNvSpPr/>
          <p:nvPr userDrawn="1"/>
        </p:nvSpPr>
        <p:spPr>
          <a:xfrm flipV="1">
            <a:off x="335168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latin typeface="Frutiger LT Pro 55 Roman" panose="020B0602020204020204" pitchFamily="34" charset="77"/>
            </a:endParaRPr>
          </a:p>
        </p:txBody>
      </p:sp>
      <p:sp>
        <p:nvSpPr>
          <p:cNvPr id="11" name="Rectangle 10">
            <a:extLst>
              <a:ext uri="{FF2B5EF4-FFF2-40B4-BE49-F238E27FC236}">
                <a16:creationId xmlns:a16="http://schemas.microsoft.com/office/drawing/2014/main" id="{3447ABFF-7AC4-BAD1-41A4-E1FE5B8092EF}"/>
              </a:ext>
            </a:extLst>
          </p:cNvPr>
          <p:cNvSpPr/>
          <p:nvPr userDrawn="1"/>
        </p:nvSpPr>
        <p:spPr>
          <a:xfrm flipV="1">
            <a:off x="53327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latin typeface="Frutiger LT Pro 55 Roman" panose="020B0602020204020204" pitchFamily="34" charset="77"/>
            </a:endParaRPr>
          </a:p>
        </p:txBody>
      </p:sp>
      <p:sp>
        <p:nvSpPr>
          <p:cNvPr id="20" name="Rectangle 19">
            <a:extLst>
              <a:ext uri="{FF2B5EF4-FFF2-40B4-BE49-F238E27FC236}">
                <a16:creationId xmlns:a16="http://schemas.microsoft.com/office/drawing/2014/main" id="{DB963FEE-DF85-5D77-1E01-49124A2CEAF5}"/>
              </a:ext>
            </a:extLst>
          </p:cNvPr>
          <p:cNvSpPr/>
          <p:nvPr userDrawn="1"/>
        </p:nvSpPr>
        <p:spPr>
          <a:xfrm flipV="1">
            <a:off x="617009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latin typeface="Frutiger LT Pro 55 Roman" panose="020B0602020204020204" pitchFamily="34" charset="77"/>
            </a:endParaRPr>
          </a:p>
        </p:txBody>
      </p:sp>
      <p:sp>
        <p:nvSpPr>
          <p:cNvPr id="21" name="Rectangle 20">
            <a:extLst>
              <a:ext uri="{FF2B5EF4-FFF2-40B4-BE49-F238E27FC236}">
                <a16:creationId xmlns:a16="http://schemas.microsoft.com/office/drawing/2014/main" id="{D5653896-D7CD-93EE-8417-E2C2E847A910}"/>
              </a:ext>
            </a:extLst>
          </p:cNvPr>
          <p:cNvSpPr/>
          <p:nvPr userDrawn="1"/>
        </p:nvSpPr>
        <p:spPr>
          <a:xfrm flipV="1">
            <a:off x="8988503"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latin typeface="Frutiger LT Pro 55 Roman" panose="020B0602020204020204" pitchFamily="34" charset="77"/>
            </a:endParaRPr>
          </a:p>
        </p:txBody>
      </p:sp>
      <p:sp>
        <p:nvSpPr>
          <p:cNvPr id="26" name="Picture Placeholder 25">
            <a:extLst>
              <a:ext uri="{FF2B5EF4-FFF2-40B4-BE49-F238E27FC236}">
                <a16:creationId xmlns:a16="http://schemas.microsoft.com/office/drawing/2014/main" id="{12ACBE6E-5DAE-5B6C-1E92-11C9C6623391}"/>
              </a:ext>
            </a:extLst>
          </p:cNvPr>
          <p:cNvSpPr>
            <a:spLocks noGrp="1"/>
          </p:cNvSpPr>
          <p:nvPr>
            <p:ph type="pic" sz="quarter" idx="14" hasCustomPrompt="1"/>
          </p:nvPr>
        </p:nvSpPr>
        <p:spPr>
          <a:xfrm>
            <a:off x="1361829" y="1964039"/>
            <a:ext cx="809494" cy="809495"/>
          </a:xfrm>
          <a:prstGeom prst="ellipse">
            <a:avLst/>
          </a:prstGeom>
          <a:ln>
            <a:noFill/>
          </a:ln>
        </p:spPr>
        <p:txBody>
          <a:bodyPr anchor="ctr">
            <a:noAutofit/>
          </a:bodyPr>
          <a:lstStyle>
            <a:lvl1pPr marL="0" indent="0" algn="ctr">
              <a:buFontTx/>
              <a:buNone/>
              <a:defRPr sz="1500">
                <a:latin typeface="Frutiger LT Pro 55 Roman" panose="020B0602020204020204" pitchFamily="34" charset="77"/>
              </a:defRPr>
            </a:lvl1pPr>
          </a:lstStyle>
          <a:p>
            <a:r>
              <a:rPr lang="en-US"/>
              <a:t>icon</a:t>
            </a:r>
          </a:p>
        </p:txBody>
      </p:sp>
      <p:sp>
        <p:nvSpPr>
          <p:cNvPr id="27" name="Picture Placeholder 25">
            <a:extLst>
              <a:ext uri="{FF2B5EF4-FFF2-40B4-BE49-F238E27FC236}">
                <a16:creationId xmlns:a16="http://schemas.microsoft.com/office/drawing/2014/main" id="{15DCB66B-4DA5-68F3-EAAE-A7B0A4F3B1D1}"/>
              </a:ext>
            </a:extLst>
          </p:cNvPr>
          <p:cNvSpPr>
            <a:spLocks noGrp="1"/>
          </p:cNvSpPr>
          <p:nvPr>
            <p:ph type="pic" sz="quarter" idx="15" hasCustomPrompt="1"/>
          </p:nvPr>
        </p:nvSpPr>
        <p:spPr>
          <a:xfrm>
            <a:off x="4180239" y="1964039"/>
            <a:ext cx="809494" cy="809495"/>
          </a:xfrm>
          <a:prstGeom prst="ellipse">
            <a:avLst/>
          </a:prstGeom>
          <a:ln>
            <a:noFill/>
          </a:ln>
        </p:spPr>
        <p:txBody>
          <a:bodyPr anchor="ctr">
            <a:noAutofit/>
          </a:bodyPr>
          <a:lstStyle>
            <a:lvl1pPr marL="0" indent="0" algn="ctr">
              <a:buFontTx/>
              <a:buNone/>
              <a:defRPr sz="1500">
                <a:latin typeface="Frutiger LT Pro 55 Roman" panose="020B0602020204020204" pitchFamily="34" charset="77"/>
              </a:defRPr>
            </a:lvl1pPr>
          </a:lstStyle>
          <a:p>
            <a:r>
              <a:rPr lang="en-US"/>
              <a:t>icon</a:t>
            </a:r>
          </a:p>
        </p:txBody>
      </p:sp>
      <p:sp>
        <p:nvSpPr>
          <p:cNvPr id="28" name="Picture Placeholder 25">
            <a:extLst>
              <a:ext uri="{FF2B5EF4-FFF2-40B4-BE49-F238E27FC236}">
                <a16:creationId xmlns:a16="http://schemas.microsoft.com/office/drawing/2014/main" id="{416EDE06-9533-67FB-BF24-DF6C76E3E628}"/>
              </a:ext>
            </a:extLst>
          </p:cNvPr>
          <p:cNvSpPr>
            <a:spLocks noGrp="1"/>
          </p:cNvSpPr>
          <p:nvPr>
            <p:ph type="pic" sz="quarter" idx="16" hasCustomPrompt="1"/>
          </p:nvPr>
        </p:nvSpPr>
        <p:spPr>
          <a:xfrm>
            <a:off x="6998649" y="1964039"/>
            <a:ext cx="809494" cy="809495"/>
          </a:xfrm>
          <a:prstGeom prst="ellipse">
            <a:avLst/>
          </a:prstGeom>
          <a:ln>
            <a:noFill/>
          </a:ln>
        </p:spPr>
        <p:txBody>
          <a:bodyPr anchor="ctr">
            <a:noAutofit/>
          </a:bodyPr>
          <a:lstStyle>
            <a:lvl1pPr marL="0" indent="0" algn="ctr">
              <a:buFontTx/>
              <a:buNone/>
              <a:defRPr sz="1500">
                <a:latin typeface="Frutiger LT Pro 55 Roman" panose="020B0602020204020204" pitchFamily="34" charset="77"/>
              </a:defRPr>
            </a:lvl1pPr>
          </a:lstStyle>
          <a:p>
            <a:r>
              <a:rPr lang="en-US"/>
              <a:t>icon</a:t>
            </a:r>
          </a:p>
        </p:txBody>
      </p:sp>
      <p:sp>
        <p:nvSpPr>
          <p:cNvPr id="29" name="Picture Placeholder 25">
            <a:extLst>
              <a:ext uri="{FF2B5EF4-FFF2-40B4-BE49-F238E27FC236}">
                <a16:creationId xmlns:a16="http://schemas.microsoft.com/office/drawing/2014/main" id="{690D0B6E-A10C-4C7A-3858-68AF26206F27}"/>
              </a:ext>
            </a:extLst>
          </p:cNvPr>
          <p:cNvSpPr>
            <a:spLocks noGrp="1"/>
          </p:cNvSpPr>
          <p:nvPr>
            <p:ph type="pic" sz="quarter" idx="17" hasCustomPrompt="1"/>
          </p:nvPr>
        </p:nvSpPr>
        <p:spPr>
          <a:xfrm>
            <a:off x="9817060" y="1964039"/>
            <a:ext cx="809494" cy="809495"/>
          </a:xfrm>
          <a:prstGeom prst="ellipse">
            <a:avLst/>
          </a:prstGeom>
          <a:ln>
            <a:noFill/>
          </a:ln>
        </p:spPr>
        <p:txBody>
          <a:bodyPr anchor="ctr">
            <a:noAutofit/>
          </a:bodyPr>
          <a:lstStyle>
            <a:lvl1pPr marL="0" indent="0" algn="ctr">
              <a:buFontTx/>
              <a:buNone/>
              <a:defRPr sz="1500">
                <a:latin typeface="Frutiger LT Pro 55 Roman" panose="020B0602020204020204" pitchFamily="34" charset="77"/>
              </a:defRPr>
            </a:lvl1pPr>
          </a:lstStyle>
          <a:p>
            <a:r>
              <a:rPr lang="en-US"/>
              <a:t>icon</a:t>
            </a:r>
          </a:p>
        </p:txBody>
      </p:sp>
      <p:sp>
        <p:nvSpPr>
          <p:cNvPr id="30" name="Text Placeholder 15">
            <a:extLst>
              <a:ext uri="{FF2B5EF4-FFF2-40B4-BE49-F238E27FC236}">
                <a16:creationId xmlns:a16="http://schemas.microsoft.com/office/drawing/2014/main" id="{7A05C422-6C2D-D524-06F6-FEBC6355E171}"/>
              </a:ext>
            </a:extLst>
          </p:cNvPr>
          <p:cNvSpPr>
            <a:spLocks noGrp="1"/>
          </p:cNvSpPr>
          <p:nvPr>
            <p:ph type="body" sz="quarter" idx="18"/>
          </p:nvPr>
        </p:nvSpPr>
        <p:spPr>
          <a:xfrm>
            <a:off x="634234" y="3968221"/>
            <a:ext cx="2264685" cy="1173194"/>
          </a:xfrm>
        </p:spPr>
        <p:txBody>
          <a:bodyPr>
            <a:normAutofit/>
          </a:bodyPr>
          <a:lstStyle>
            <a:lvl1pPr marL="0" indent="0" algn="ctr">
              <a:buNone/>
              <a:defRPr sz="14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5">
            <a:extLst>
              <a:ext uri="{FF2B5EF4-FFF2-40B4-BE49-F238E27FC236}">
                <a16:creationId xmlns:a16="http://schemas.microsoft.com/office/drawing/2014/main" id="{3B1E9743-4863-A723-9C60-5FC5D3DBEA72}"/>
              </a:ext>
            </a:extLst>
          </p:cNvPr>
          <p:cNvSpPr>
            <a:spLocks noGrp="1"/>
          </p:cNvSpPr>
          <p:nvPr>
            <p:ph type="body" sz="quarter" idx="19"/>
          </p:nvPr>
        </p:nvSpPr>
        <p:spPr>
          <a:xfrm>
            <a:off x="3452644" y="3968221"/>
            <a:ext cx="2264685" cy="1173194"/>
          </a:xfrm>
        </p:spPr>
        <p:txBody>
          <a:bodyPr>
            <a:normAutofit/>
          </a:bodyPr>
          <a:lstStyle>
            <a:lvl1pPr marL="0" indent="0" algn="ctr">
              <a:buNone/>
              <a:defRPr sz="14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2" name="Text Placeholder 15">
            <a:extLst>
              <a:ext uri="{FF2B5EF4-FFF2-40B4-BE49-F238E27FC236}">
                <a16:creationId xmlns:a16="http://schemas.microsoft.com/office/drawing/2014/main" id="{CD805F55-EF87-C927-683C-402E3B434938}"/>
              </a:ext>
            </a:extLst>
          </p:cNvPr>
          <p:cNvSpPr>
            <a:spLocks noGrp="1"/>
          </p:cNvSpPr>
          <p:nvPr>
            <p:ph type="body" sz="quarter" idx="20"/>
          </p:nvPr>
        </p:nvSpPr>
        <p:spPr>
          <a:xfrm>
            <a:off x="6271054" y="3968221"/>
            <a:ext cx="2264685" cy="1173194"/>
          </a:xfrm>
        </p:spPr>
        <p:txBody>
          <a:bodyPr>
            <a:normAutofit/>
          </a:bodyPr>
          <a:lstStyle>
            <a:lvl1pPr marL="0" indent="0" algn="ctr">
              <a:buNone/>
              <a:defRPr sz="14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3" name="Text Placeholder 15">
            <a:extLst>
              <a:ext uri="{FF2B5EF4-FFF2-40B4-BE49-F238E27FC236}">
                <a16:creationId xmlns:a16="http://schemas.microsoft.com/office/drawing/2014/main" id="{9318E5AB-5357-32EC-1C6F-7497D78CAEE5}"/>
              </a:ext>
            </a:extLst>
          </p:cNvPr>
          <p:cNvSpPr>
            <a:spLocks noGrp="1"/>
          </p:cNvSpPr>
          <p:nvPr>
            <p:ph type="body" sz="quarter" idx="21"/>
          </p:nvPr>
        </p:nvSpPr>
        <p:spPr>
          <a:xfrm>
            <a:off x="9089465" y="3968221"/>
            <a:ext cx="2264685" cy="1173194"/>
          </a:xfrm>
        </p:spPr>
        <p:txBody>
          <a:bodyPr>
            <a:normAutofit/>
          </a:bodyPr>
          <a:lstStyle>
            <a:lvl1pPr marL="0" indent="0" algn="ctr">
              <a:buNone/>
              <a:defRPr sz="14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4" name="Rectangle 33">
            <a:extLst>
              <a:ext uri="{FF2B5EF4-FFF2-40B4-BE49-F238E27FC236}">
                <a16:creationId xmlns:a16="http://schemas.microsoft.com/office/drawing/2014/main" id="{9A48394A-EAF3-AA74-A443-B84109539DEE}"/>
              </a:ext>
            </a:extLst>
          </p:cNvPr>
          <p:cNvSpPr/>
          <p:nvPr userDrawn="1"/>
        </p:nvSpPr>
        <p:spPr>
          <a:xfrm>
            <a:off x="123278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utiger LT Pro 55 Roman" panose="020B0602020204020204" pitchFamily="34" charset="77"/>
              <a:ea typeface="+mn-ea"/>
              <a:cs typeface="+mn-cs"/>
            </a:endParaRPr>
          </a:p>
        </p:txBody>
      </p:sp>
      <p:sp>
        <p:nvSpPr>
          <p:cNvPr id="35" name="Rectangle 34">
            <a:extLst>
              <a:ext uri="{FF2B5EF4-FFF2-40B4-BE49-F238E27FC236}">
                <a16:creationId xmlns:a16="http://schemas.microsoft.com/office/drawing/2014/main" id="{51215128-DC01-82B5-FF95-CD17B9ACB12C}"/>
              </a:ext>
            </a:extLst>
          </p:cNvPr>
          <p:cNvSpPr/>
          <p:nvPr userDrawn="1"/>
        </p:nvSpPr>
        <p:spPr>
          <a:xfrm>
            <a:off x="405119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utiger LT Pro 55 Roman" panose="020B0602020204020204" pitchFamily="34" charset="77"/>
              <a:ea typeface="+mn-ea"/>
              <a:cs typeface="+mn-cs"/>
            </a:endParaRPr>
          </a:p>
        </p:txBody>
      </p:sp>
      <p:sp>
        <p:nvSpPr>
          <p:cNvPr id="36" name="Rectangle 35">
            <a:extLst>
              <a:ext uri="{FF2B5EF4-FFF2-40B4-BE49-F238E27FC236}">
                <a16:creationId xmlns:a16="http://schemas.microsoft.com/office/drawing/2014/main" id="{80E91DFC-E616-7C47-DF0B-7E06270BF99C}"/>
              </a:ext>
            </a:extLst>
          </p:cNvPr>
          <p:cNvSpPr/>
          <p:nvPr userDrawn="1"/>
        </p:nvSpPr>
        <p:spPr>
          <a:xfrm>
            <a:off x="686960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utiger LT Pro 55 Roman" panose="020B0602020204020204" pitchFamily="34" charset="77"/>
              <a:ea typeface="+mn-ea"/>
              <a:cs typeface="+mn-cs"/>
            </a:endParaRPr>
          </a:p>
        </p:txBody>
      </p:sp>
      <p:sp>
        <p:nvSpPr>
          <p:cNvPr id="37" name="Rectangle 36">
            <a:extLst>
              <a:ext uri="{FF2B5EF4-FFF2-40B4-BE49-F238E27FC236}">
                <a16:creationId xmlns:a16="http://schemas.microsoft.com/office/drawing/2014/main" id="{99A168DF-9E56-0C0D-7485-F28F78F2D2C0}"/>
              </a:ext>
            </a:extLst>
          </p:cNvPr>
          <p:cNvSpPr/>
          <p:nvPr userDrawn="1"/>
        </p:nvSpPr>
        <p:spPr>
          <a:xfrm>
            <a:off x="9688017"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Frutiger LT Pro 55 Roman" panose="020B0602020204020204" pitchFamily="34" charset="77"/>
              <a:ea typeface="+mn-ea"/>
              <a:cs typeface="+mn-cs"/>
            </a:endParaRPr>
          </a:p>
        </p:txBody>
      </p:sp>
      <p:sp>
        <p:nvSpPr>
          <p:cNvPr id="38" name="Text Placeholder 15">
            <a:extLst>
              <a:ext uri="{FF2B5EF4-FFF2-40B4-BE49-F238E27FC236}">
                <a16:creationId xmlns:a16="http://schemas.microsoft.com/office/drawing/2014/main" id="{FB3665BC-C3D4-CE79-80F3-7F34FA3ECDE8}"/>
              </a:ext>
            </a:extLst>
          </p:cNvPr>
          <p:cNvSpPr>
            <a:spLocks noGrp="1"/>
          </p:cNvSpPr>
          <p:nvPr>
            <p:ph type="body" sz="quarter" idx="22" hasCustomPrompt="1"/>
          </p:nvPr>
        </p:nvSpPr>
        <p:spPr>
          <a:xfrm>
            <a:off x="634234" y="3298206"/>
            <a:ext cx="2264685" cy="425568"/>
          </a:xfrm>
        </p:spPr>
        <p:txBody>
          <a:bodyPr>
            <a:normAutofit/>
          </a:bodyPr>
          <a:lstStyle>
            <a:lvl1pPr marL="0" indent="0" algn="ctr">
              <a:buNone/>
              <a:defRPr sz="18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39" name="Text Placeholder 15">
            <a:extLst>
              <a:ext uri="{FF2B5EF4-FFF2-40B4-BE49-F238E27FC236}">
                <a16:creationId xmlns:a16="http://schemas.microsoft.com/office/drawing/2014/main" id="{E06ACF8C-308D-25A7-590F-09AAE35138E8}"/>
              </a:ext>
            </a:extLst>
          </p:cNvPr>
          <p:cNvSpPr>
            <a:spLocks noGrp="1"/>
          </p:cNvSpPr>
          <p:nvPr>
            <p:ph type="body" sz="quarter" idx="23" hasCustomPrompt="1"/>
          </p:nvPr>
        </p:nvSpPr>
        <p:spPr>
          <a:xfrm>
            <a:off x="3452644" y="3298206"/>
            <a:ext cx="2264685" cy="331936"/>
          </a:xfrm>
        </p:spPr>
        <p:txBody>
          <a:bodyPr>
            <a:normAutofit/>
          </a:bodyPr>
          <a:lstStyle>
            <a:lvl1pPr marL="0" indent="0" algn="ctr">
              <a:buNone/>
              <a:defRPr sz="18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0" name="Text Placeholder 15">
            <a:extLst>
              <a:ext uri="{FF2B5EF4-FFF2-40B4-BE49-F238E27FC236}">
                <a16:creationId xmlns:a16="http://schemas.microsoft.com/office/drawing/2014/main" id="{403A7C49-0A7D-6B23-80B7-E91B87827A94}"/>
              </a:ext>
            </a:extLst>
          </p:cNvPr>
          <p:cNvSpPr>
            <a:spLocks noGrp="1"/>
          </p:cNvSpPr>
          <p:nvPr>
            <p:ph type="body" sz="quarter" idx="24" hasCustomPrompt="1"/>
          </p:nvPr>
        </p:nvSpPr>
        <p:spPr>
          <a:xfrm>
            <a:off x="6271054" y="3298206"/>
            <a:ext cx="2264685" cy="330272"/>
          </a:xfrm>
        </p:spPr>
        <p:txBody>
          <a:bodyPr>
            <a:normAutofit/>
          </a:bodyPr>
          <a:lstStyle>
            <a:lvl1pPr marL="0" indent="0" algn="ctr">
              <a:buNone/>
              <a:defRPr sz="18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1" name="Text Placeholder 15">
            <a:extLst>
              <a:ext uri="{FF2B5EF4-FFF2-40B4-BE49-F238E27FC236}">
                <a16:creationId xmlns:a16="http://schemas.microsoft.com/office/drawing/2014/main" id="{9F247137-B811-1C0C-3ECF-8920F2723A09}"/>
              </a:ext>
            </a:extLst>
          </p:cNvPr>
          <p:cNvSpPr>
            <a:spLocks noGrp="1"/>
          </p:cNvSpPr>
          <p:nvPr>
            <p:ph type="body" sz="quarter" idx="25" hasCustomPrompt="1"/>
          </p:nvPr>
        </p:nvSpPr>
        <p:spPr>
          <a:xfrm>
            <a:off x="9089465" y="3298206"/>
            <a:ext cx="2264685" cy="330272"/>
          </a:xfrm>
        </p:spPr>
        <p:txBody>
          <a:bodyPr>
            <a:normAutofit/>
          </a:bodyPr>
          <a:lstStyle>
            <a:lvl1pPr marL="0" indent="0" algn="ctr">
              <a:buNone/>
              <a:defRPr sz="1800">
                <a:solidFill>
                  <a:schemeClr val="tx1"/>
                </a:solidFill>
                <a:latin typeface="Frutiger LT Pro 55 Roman" panose="020B0602020204020204" pitchFamily="34" charset="77"/>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16" name="Text Placeholder 13">
            <a:extLst>
              <a:ext uri="{FF2B5EF4-FFF2-40B4-BE49-F238E27FC236}">
                <a16:creationId xmlns:a16="http://schemas.microsoft.com/office/drawing/2014/main" id="{EE57E6F6-95E1-BB44-5A8A-95D03F02DCEF}"/>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2" name="Marcador de número de diapositiva 5">
            <a:extLst>
              <a:ext uri="{FF2B5EF4-FFF2-40B4-BE49-F238E27FC236}">
                <a16:creationId xmlns:a16="http://schemas.microsoft.com/office/drawing/2014/main" id="{3BA9357F-11E9-B623-DB32-AA16F0336D11}"/>
              </a:ext>
            </a:extLst>
          </p:cNvPr>
          <p:cNvSpPr txBox="1">
            <a:spLocks/>
          </p:cNvSpPr>
          <p:nvPr userDrawn="1"/>
        </p:nvSpPr>
        <p:spPr>
          <a:xfrm>
            <a:off x="11221092" y="6451726"/>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65225937"/>
      </p:ext>
    </p:extLst>
  </p:cSld>
  <p:clrMapOvr>
    <a:masterClrMapping/>
  </p:clrMapOvr>
  <p:extLst>
    <p:ext uri="{DCECCB84-F9BA-43D5-87BE-67443E8EF086}">
      <p15:sldGuideLst xmlns:p15="http://schemas.microsoft.com/office/powerpoint/2012/main">
        <p15:guide id="1" orient="horz" pos="2160">
          <p15:clr>
            <a:srgbClr val="FBAE40"/>
          </p15:clr>
        </p15:guide>
        <p15:guide id="2" pos="2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rainbow&#10;&#10;Description automatically generated">
            <a:extLst>
              <a:ext uri="{FF2B5EF4-FFF2-40B4-BE49-F238E27FC236}">
                <a16:creationId xmlns:a16="http://schemas.microsoft.com/office/drawing/2014/main" id="{834822A9-DF3C-76DA-0F7D-428C9644565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67236"/>
            <a:ext cx="12192001" cy="6925235"/>
          </a:xfrm>
          <a:prstGeom prst="rect">
            <a:avLst/>
          </a:prstGeom>
        </p:spPr>
      </p:pic>
      <p:sp>
        <p:nvSpPr>
          <p:cNvPr id="4" name="Title 1">
            <a:extLst>
              <a:ext uri="{FF2B5EF4-FFF2-40B4-BE49-F238E27FC236}">
                <a16:creationId xmlns:a16="http://schemas.microsoft.com/office/drawing/2014/main" id="{E6EEB829-6CD0-4395-A39D-7E253A77EA0C}"/>
              </a:ext>
            </a:extLst>
          </p:cNvPr>
          <p:cNvSpPr>
            <a:spLocks noGrp="1"/>
          </p:cNvSpPr>
          <p:nvPr>
            <p:ph type="ctrTitle" hasCustomPrompt="1"/>
          </p:nvPr>
        </p:nvSpPr>
        <p:spPr>
          <a:xfrm>
            <a:off x="1882435" y="2765913"/>
            <a:ext cx="3601189" cy="1326174"/>
          </a:xfrm>
        </p:spPr>
        <p:txBody>
          <a:bodyPr vert="horz" lIns="91440" tIns="45720" rIns="91440" bIns="45720" rtlCol="0" anchor="b">
            <a:noAutofit/>
          </a:bodyPr>
          <a:lstStyle>
            <a:lvl1pPr>
              <a:defRPr lang="en-US" sz="4400" b="1" kern="1200" dirty="0">
                <a:solidFill>
                  <a:schemeClr val="bg1"/>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Thank you</a:t>
            </a:r>
          </a:p>
        </p:txBody>
      </p:sp>
      <p:sp>
        <p:nvSpPr>
          <p:cNvPr id="8" name="Text Placeholder 3">
            <a:extLst>
              <a:ext uri="{FF2B5EF4-FFF2-40B4-BE49-F238E27FC236}">
                <a16:creationId xmlns:a16="http://schemas.microsoft.com/office/drawing/2014/main" id="{5A4C7068-0752-FBFE-5D91-4C5EF463A731}"/>
              </a:ext>
            </a:extLst>
          </p:cNvPr>
          <p:cNvSpPr>
            <a:spLocks noGrp="1"/>
          </p:cNvSpPr>
          <p:nvPr>
            <p:ph type="body" sz="half" idx="2"/>
          </p:nvPr>
        </p:nvSpPr>
        <p:spPr>
          <a:xfrm>
            <a:off x="1882435" y="4233333"/>
            <a:ext cx="4293054" cy="664810"/>
          </a:xfrm>
        </p:spPr>
        <p:txBody>
          <a:bodyPr/>
          <a:lstStyle>
            <a:lvl1pPr marL="0" indent="0">
              <a:buNone/>
              <a:defRPr sz="1600">
                <a:solidFill>
                  <a:schemeClr val="bg1"/>
                </a:solidFill>
                <a:latin typeface="Frutiger LT Pro 55 Roman" panose="020B0602020204020204" pitchFamily="34"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86608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Title Placeholder 101">
            <a:extLst>
              <a:ext uri="{FF2B5EF4-FFF2-40B4-BE49-F238E27FC236}">
                <a16:creationId xmlns:a16="http://schemas.microsoft.com/office/drawing/2014/main" id="{A237FCEB-2EE3-4EDD-88C3-3E9B3E64CB12}"/>
              </a:ext>
            </a:extLst>
          </p:cNvPr>
          <p:cNvSpPr>
            <a:spLocks noGrp="1"/>
          </p:cNvSpPr>
          <p:nvPr>
            <p:ph type="title"/>
          </p:nvPr>
        </p:nvSpPr>
        <p:spPr>
          <a:xfrm>
            <a:off x="722085" y="147417"/>
            <a:ext cx="10515600" cy="531456"/>
          </a:xfrm>
          <a:prstGeom prst="rect">
            <a:avLst/>
          </a:prstGeom>
        </p:spPr>
        <p:txBody>
          <a:bodyPr vert="horz" lIns="91440" tIns="45720" rIns="91440" bIns="45720" rtlCol="0" anchor="ctr">
            <a:noAutofit/>
          </a:bodyPr>
          <a:lstStyle>
            <a:lvl1pPr>
              <a:lnSpc>
                <a:spcPct val="100000"/>
              </a:lnSpc>
              <a:defRPr sz="2400" b="1" i="0">
                <a:solidFill>
                  <a:srgbClr val="2D3189"/>
                </a:solidFill>
                <a:latin typeface="Calibri Light" panose="020F0302020204030204" pitchFamily="34" charset="0"/>
                <a:cs typeface="Calibri Light" panose="020F0302020204030204" pitchFamily="34" charset="0"/>
              </a:defRPr>
            </a:lvl1pPr>
          </a:lstStyle>
          <a:p>
            <a:r>
              <a:rPr lang="en-US"/>
              <a:t>Click to edit Master title style</a:t>
            </a:r>
          </a:p>
        </p:txBody>
      </p:sp>
      <p:sp>
        <p:nvSpPr>
          <p:cNvPr id="2" name="Marcador de número de diapositiva 5">
            <a:extLst>
              <a:ext uri="{FF2B5EF4-FFF2-40B4-BE49-F238E27FC236}">
                <a16:creationId xmlns:a16="http://schemas.microsoft.com/office/drawing/2014/main" id="{BB13AFF3-7FD8-0774-6264-0F56DEC77DDF}"/>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9838608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woObj">
  <p:cSld name="2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Click to Edit Master Title Style</a:t>
            </a:r>
          </a:p>
        </p:txBody>
      </p:sp>
      <p:sp>
        <p:nvSpPr>
          <p:cNvPr id="3" name="Content Placeholder 2"/>
          <p:cNvSpPr>
            <a:spLocks noGrp="1"/>
          </p:cNvSpPr>
          <p:nvPr>
            <p:ph sz="half" idx="1"/>
          </p:nvPr>
        </p:nvSpPr>
        <p:spPr>
          <a:xfrm>
            <a:off x="187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83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a:ln>
                <a:noFill/>
              </a:ln>
              <a:solidFill>
                <a:schemeClr val="bg1"/>
              </a:solidFill>
              <a:effectLst/>
              <a:uLnTx/>
              <a:uFillTx/>
              <a:latin typeface="Calibri Light"/>
              <a:cs typeface="Calibri Light"/>
            </a:endParaRPr>
          </a:p>
        </p:txBody>
      </p:sp>
      <p:pic>
        <p:nvPicPr>
          <p:cNvPr id="5" name="Picture 4">
            <a:extLst>
              <a:ext uri="{FF2B5EF4-FFF2-40B4-BE49-F238E27FC236}">
                <a16:creationId xmlns:a16="http://schemas.microsoft.com/office/drawing/2014/main" id="{BAE769DA-5BC2-CC73-BCCF-67448C8545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3341" y="6373111"/>
            <a:ext cx="1369134" cy="388898"/>
          </a:xfrm>
          <a:prstGeom prst="rect">
            <a:avLst/>
          </a:prstGeom>
        </p:spPr>
      </p:pic>
      <p:sp>
        <p:nvSpPr>
          <p:cNvPr id="6" name="Marcador de número de diapositiva 5">
            <a:extLst>
              <a:ext uri="{FF2B5EF4-FFF2-40B4-BE49-F238E27FC236}">
                <a16:creationId xmlns:a16="http://schemas.microsoft.com/office/drawing/2014/main" id="{25D20DB9-FA8F-E2A3-A2E0-B5627A54B586}"/>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
        <p:nvSpPr>
          <p:cNvPr id="9" name="TextBox 8">
            <a:extLst>
              <a:ext uri="{FF2B5EF4-FFF2-40B4-BE49-F238E27FC236}">
                <a16:creationId xmlns:a16="http://schemas.microsoft.com/office/drawing/2014/main" id="{11031FC8-B5C4-0E7A-FDB4-7D1DD79F0F9A}"/>
              </a:ext>
            </a:extLst>
          </p:cNvPr>
          <p:cNvSpPr txBox="1"/>
          <p:nvPr userDrawn="1"/>
        </p:nvSpPr>
        <p:spPr>
          <a:xfrm>
            <a:off x="3048000" y="6439040"/>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Tree>
    <p:extLst>
      <p:ext uri="{BB962C8B-B14F-4D97-AF65-F5344CB8AC3E}">
        <p14:creationId xmlns:p14="http://schemas.microsoft.com/office/powerpoint/2010/main" val="81439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Marcador de número de diapositiva 5">
            <a:extLst>
              <a:ext uri="{FF2B5EF4-FFF2-40B4-BE49-F238E27FC236}">
                <a16:creationId xmlns:a16="http://schemas.microsoft.com/office/drawing/2014/main" id="{BA5E112F-F5E3-1239-9356-9397EE4D0862}"/>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A69005D8-0A67-F661-0422-39B24F37BBD3}"/>
              </a:ext>
            </a:extLst>
          </p:cNvPr>
          <p:cNvPicPr>
            <a:picLocks noChangeAspect="1"/>
          </p:cNvPicPr>
          <p:nvPr userDrawn="1"/>
        </p:nvPicPr>
        <p:blipFill>
          <a:blip r:embed="rId2"/>
          <a:stretch>
            <a:fillRect/>
          </a:stretch>
        </p:blipFill>
        <p:spPr>
          <a:xfrm>
            <a:off x="0" y="0"/>
            <a:ext cx="12192000" cy="6859148"/>
          </a:xfrm>
          <a:prstGeom prst="rect">
            <a:avLst/>
          </a:prstGeom>
        </p:spPr>
      </p:pic>
      <p:sp>
        <p:nvSpPr>
          <p:cNvPr id="9" name="TextBox 8">
            <a:extLst>
              <a:ext uri="{FF2B5EF4-FFF2-40B4-BE49-F238E27FC236}">
                <a16:creationId xmlns:a16="http://schemas.microsoft.com/office/drawing/2014/main" id="{7B947A63-CFE8-CA9F-F001-1F56795E58C8}"/>
              </a:ext>
            </a:extLst>
          </p:cNvPr>
          <p:cNvSpPr txBox="1"/>
          <p:nvPr userDrawn="1"/>
        </p:nvSpPr>
        <p:spPr>
          <a:xfrm>
            <a:off x="387463" y="796199"/>
            <a:ext cx="6345306" cy="1802416"/>
          </a:xfrm>
          <a:prstGeom prst="rect">
            <a:avLst/>
          </a:prstGeom>
          <a:noFill/>
        </p:spPr>
        <p:txBody>
          <a:bodyPr wrap="square" rtlCol="0" anchor="ctr">
            <a:spAutoFit/>
          </a:bodyPr>
          <a:lstStyle/>
          <a:p>
            <a:pPr>
              <a:lnSpc>
                <a:spcPts val="15000"/>
              </a:lnSpc>
            </a:pPr>
            <a:r>
              <a:rPr lang="en-US" sz="7000" spc="-150">
                <a:solidFill>
                  <a:srgbClr val="000000"/>
                </a:solidFill>
                <a:effectLst/>
                <a:latin typeface="Source Sans Pro" panose="020B0503030403020204" pitchFamily="34" charset="0"/>
              </a:rPr>
              <a:t>Let’s get to the</a:t>
            </a:r>
          </a:p>
        </p:txBody>
      </p:sp>
      <p:sp>
        <p:nvSpPr>
          <p:cNvPr id="10" name="TextBox 9">
            <a:extLst>
              <a:ext uri="{FF2B5EF4-FFF2-40B4-BE49-F238E27FC236}">
                <a16:creationId xmlns:a16="http://schemas.microsoft.com/office/drawing/2014/main" id="{CE42EB41-E38E-AD39-7A44-A07A0987B1B7}"/>
              </a:ext>
            </a:extLst>
          </p:cNvPr>
          <p:cNvSpPr txBox="1"/>
          <p:nvPr userDrawn="1"/>
        </p:nvSpPr>
        <p:spPr>
          <a:xfrm>
            <a:off x="842241" y="1921181"/>
            <a:ext cx="6345306" cy="1802416"/>
          </a:xfrm>
          <a:prstGeom prst="rect">
            <a:avLst/>
          </a:prstGeom>
          <a:noFill/>
        </p:spPr>
        <p:txBody>
          <a:bodyPr wrap="square" rtlCol="0">
            <a:spAutoFit/>
          </a:bodyPr>
          <a:lstStyle/>
          <a:p>
            <a:pPr>
              <a:lnSpc>
                <a:spcPts val="15000"/>
              </a:lnSpc>
            </a:pPr>
            <a:r>
              <a:rPr lang="en-US" sz="7000" spc="-150">
                <a:solidFill>
                  <a:srgbClr val="000000"/>
                </a:solidFill>
                <a:effectLst/>
                <a:latin typeface="Source Sans Pro" panose="020B0503030403020204" pitchFamily="34" charset="0"/>
              </a:rPr>
              <a:t>future, faster.</a:t>
            </a:r>
          </a:p>
        </p:txBody>
      </p:sp>
      <p:sp>
        <p:nvSpPr>
          <p:cNvPr id="11" name="TextBox 10">
            <a:extLst>
              <a:ext uri="{FF2B5EF4-FFF2-40B4-BE49-F238E27FC236}">
                <a16:creationId xmlns:a16="http://schemas.microsoft.com/office/drawing/2014/main" id="{DC45133F-5B58-B32C-5DAA-CC87E085DD48}"/>
              </a:ext>
            </a:extLst>
          </p:cNvPr>
          <p:cNvSpPr txBox="1"/>
          <p:nvPr userDrawn="1"/>
        </p:nvSpPr>
        <p:spPr>
          <a:xfrm>
            <a:off x="838034" y="2973140"/>
            <a:ext cx="4368025" cy="1769010"/>
          </a:xfrm>
          <a:prstGeom prst="rect">
            <a:avLst/>
          </a:prstGeom>
          <a:noFill/>
        </p:spPr>
        <p:txBody>
          <a:bodyPr wrap="square" rtlCol="0">
            <a:spAutoFit/>
          </a:bodyPr>
          <a:lstStyle/>
          <a:p>
            <a:pPr>
              <a:lnSpc>
                <a:spcPts val="15000"/>
              </a:lnSpc>
            </a:pPr>
            <a:r>
              <a:rPr lang="en-US" sz="7000" b="1" spc="-150">
                <a:solidFill>
                  <a:srgbClr val="0192D5"/>
                </a:solidFill>
                <a:effectLst/>
                <a:latin typeface="Source Sans Pro" panose="020B0503030403020204" pitchFamily="34" charset="77"/>
              </a:rPr>
              <a:t>Together.</a:t>
            </a:r>
          </a:p>
        </p:txBody>
      </p:sp>
    </p:spTree>
    <p:extLst>
      <p:ext uri="{BB962C8B-B14F-4D97-AF65-F5344CB8AC3E}">
        <p14:creationId xmlns:p14="http://schemas.microsoft.com/office/powerpoint/2010/main" val="39964166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253" y="1253630"/>
            <a:ext cx="11486969" cy="4966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359838" y="320570"/>
            <a:ext cx="10699044" cy="512961"/>
          </a:xfrm>
          <a:noFill/>
          <a:ln>
            <a:noFill/>
          </a:ln>
        </p:spPr>
        <p:txBody>
          <a:bodyPr/>
          <a:lstStyle>
            <a:lvl1pPr>
              <a:defRPr b="0"/>
            </a:lvl1pPr>
          </a:lstStyle>
          <a:p>
            <a:r>
              <a:rPr lang="en-US"/>
              <a:t>Click to Edit Master Title Style</a:t>
            </a:r>
          </a:p>
        </p:txBody>
      </p:sp>
      <p:sp>
        <p:nvSpPr>
          <p:cNvPr id="12" name="Content Placeholder 11"/>
          <p:cNvSpPr>
            <a:spLocks noGrp="1"/>
          </p:cNvSpPr>
          <p:nvPr>
            <p:ph sz="quarter" idx="10" hasCustomPrompt="1"/>
          </p:nvPr>
        </p:nvSpPr>
        <p:spPr>
          <a:xfrm>
            <a:off x="457721" y="908007"/>
            <a:ext cx="10619203" cy="251364"/>
          </a:xfrm>
        </p:spPr>
        <p:txBody>
          <a:bodyPr/>
          <a:lstStyle>
            <a:lvl1pPr marL="0" indent="0">
              <a:buNone/>
              <a:defRPr sz="1600" b="0" baseline="0">
                <a:solidFill>
                  <a:srgbClr val="ED8B00"/>
                </a:solidFill>
              </a:defRPr>
            </a:lvl1pPr>
          </a:lstStyle>
          <a:p>
            <a:pPr lvl="0"/>
            <a:r>
              <a:rPr lang="en-US"/>
              <a:t>Secondary title place holder</a:t>
            </a:r>
          </a:p>
        </p:txBody>
      </p:sp>
      <p:pic>
        <p:nvPicPr>
          <p:cNvPr id="4" name="Picture 3">
            <a:extLst>
              <a:ext uri="{FF2B5EF4-FFF2-40B4-BE49-F238E27FC236}">
                <a16:creationId xmlns:a16="http://schemas.microsoft.com/office/drawing/2014/main" id="{CD30DFE9-4D90-580E-0F5B-531E69E2101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3341" y="6373111"/>
            <a:ext cx="1369134" cy="388898"/>
          </a:xfrm>
          <a:prstGeom prst="rect">
            <a:avLst/>
          </a:prstGeom>
        </p:spPr>
      </p:pic>
      <p:sp>
        <p:nvSpPr>
          <p:cNvPr id="6" name="Marcador de número de diapositiva 5">
            <a:extLst>
              <a:ext uri="{FF2B5EF4-FFF2-40B4-BE49-F238E27FC236}">
                <a16:creationId xmlns:a16="http://schemas.microsoft.com/office/drawing/2014/main" id="{963CE3BA-51A1-2106-2A42-B45C86A3B1B9}"/>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
        <p:nvSpPr>
          <p:cNvPr id="7" name="TextBox 6">
            <a:extLst>
              <a:ext uri="{FF2B5EF4-FFF2-40B4-BE49-F238E27FC236}">
                <a16:creationId xmlns:a16="http://schemas.microsoft.com/office/drawing/2014/main" id="{DFD2B677-5409-F5C4-FEBD-ABC70D6202CD}"/>
              </a:ext>
            </a:extLst>
          </p:cNvPr>
          <p:cNvSpPr txBox="1"/>
          <p:nvPr userDrawn="1"/>
        </p:nvSpPr>
        <p:spPr>
          <a:xfrm>
            <a:off x="3048000" y="6439040"/>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Tree>
    <p:extLst>
      <p:ext uri="{BB962C8B-B14F-4D97-AF65-F5344CB8AC3E}">
        <p14:creationId xmlns:p14="http://schemas.microsoft.com/office/powerpoint/2010/main" val="1369648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7_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0826E8-7ED1-4F27-A64F-E8C64E63A3BE}"/>
              </a:ext>
            </a:extLst>
          </p:cNvPr>
          <p:cNvSpPr/>
          <p:nvPr userDrawn="1"/>
        </p:nvSpPr>
        <p:spPr bwMode="auto">
          <a:xfrm>
            <a:off x="1" y="0"/>
            <a:ext cx="12191998" cy="6858000"/>
          </a:xfrm>
          <a:prstGeom prst="rect">
            <a:avLst/>
          </a:prstGeom>
          <a:blipFill dpi="0" rotWithShape="1">
            <a:blip r:embed="rId3" cstate="email">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a:ext>
              </a:extLst>
            </a:blip>
            <a:srcRect/>
            <a:stretch>
              <a:fillRect/>
            </a:stretch>
          </a:blipFill>
          <a:ln>
            <a:noFill/>
          </a:ln>
        </p:spPr>
        <p:txBody>
          <a:bodyPr vert="horz" wrap="square" lIns="182880" tIns="91440" rIns="182880" bIns="91440" numCol="1" rtlCol="0" anchor="t" anchorCtr="0" compatLnSpc="1">
            <a:prstTxWarp prst="textNoShape">
              <a:avLst/>
            </a:prstTxWarp>
          </a:bodyPr>
          <a:lstStyle/>
          <a:p>
            <a:pPr algn="ctr"/>
            <a:endParaRPr lang="en-US" sz="7266"/>
          </a:p>
        </p:txBody>
      </p:sp>
      <p:sp>
        <p:nvSpPr>
          <p:cNvPr id="9" name="Rectangle 8">
            <a:extLst>
              <a:ext uri="{FF2B5EF4-FFF2-40B4-BE49-F238E27FC236}">
                <a16:creationId xmlns:a16="http://schemas.microsoft.com/office/drawing/2014/main" id="{6F81B46A-E455-49B4-8265-5CE9AE416226}"/>
              </a:ext>
            </a:extLst>
          </p:cNvPr>
          <p:cNvSpPr/>
          <p:nvPr userDrawn="1"/>
        </p:nvSpPr>
        <p:spPr>
          <a:xfrm>
            <a:off x="0" y="0"/>
            <a:ext cx="7523544" cy="6858000"/>
          </a:xfrm>
          <a:prstGeom prst="rect">
            <a:avLst/>
          </a:prstGeom>
          <a:gradFill>
            <a:gsLst>
              <a:gs pos="0">
                <a:schemeClr val="tx1">
                  <a:alpha val="37000"/>
                </a:schemeClr>
              </a:gs>
              <a:gs pos="7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9BA81BFD-5FFE-48B0-A2D4-26BA04EACC8E}"/>
              </a:ext>
            </a:extLst>
          </p:cNvPr>
          <p:cNvSpPr/>
          <p:nvPr userDrawn="1"/>
        </p:nvSpPr>
        <p:spPr>
          <a:xfrm rot="5400000">
            <a:off x="1392054" y="1774305"/>
            <a:ext cx="3691642" cy="6475751"/>
          </a:xfrm>
          <a:custGeom>
            <a:avLst/>
            <a:gdLst>
              <a:gd name="connsiteX0" fmla="*/ 0 w 4943896"/>
              <a:gd name="connsiteY0" fmla="*/ 5594380 h 5594380"/>
              <a:gd name="connsiteX1" fmla="*/ 0 w 4943896"/>
              <a:gd name="connsiteY1" fmla="*/ 268414 h 5594380"/>
              <a:gd name="connsiteX2" fmla="*/ 268414 w 4943896"/>
              <a:gd name="connsiteY2" fmla="*/ 0 h 5594380"/>
              <a:gd name="connsiteX3" fmla="*/ 4943896 w 4943896"/>
              <a:gd name="connsiteY3" fmla="*/ 0 h 5594380"/>
              <a:gd name="connsiteX4" fmla="*/ 4943896 w 4943896"/>
              <a:gd name="connsiteY4" fmla="*/ 5594380 h 5594380"/>
              <a:gd name="connsiteX5" fmla="*/ 0 w 4943896"/>
              <a:gd name="connsiteY5" fmla="*/ 5594380 h 559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3896" h="5594380">
                <a:moveTo>
                  <a:pt x="0" y="5594380"/>
                </a:moveTo>
                <a:lnTo>
                  <a:pt x="0" y="268414"/>
                </a:lnTo>
                <a:cubicBezTo>
                  <a:pt x="0" y="120173"/>
                  <a:pt x="120173" y="0"/>
                  <a:pt x="268414" y="0"/>
                </a:cubicBezTo>
                <a:lnTo>
                  <a:pt x="4943896" y="0"/>
                </a:lnTo>
                <a:lnTo>
                  <a:pt x="4943896" y="5594380"/>
                </a:lnTo>
                <a:lnTo>
                  <a:pt x="0" y="5594380"/>
                </a:lnTo>
                <a:close/>
              </a:path>
            </a:pathLst>
          </a:custGeom>
          <a:gradFill>
            <a:gsLst>
              <a:gs pos="36000">
                <a:srgbClr val="000064">
                  <a:alpha val="90000"/>
                </a:srgbClr>
              </a:gs>
              <a:gs pos="100000">
                <a:srgbClr val="00B0F0">
                  <a:alpha val="90000"/>
                </a:srgbClr>
              </a:gs>
            </a:gsLst>
            <a:lin ang="1800000" scaled="0"/>
          </a:gradFill>
          <a:ln w="25400" cap="flat" cmpd="sng" algn="ctr">
            <a:noFill/>
            <a:prstDash val="solid"/>
          </a:ln>
          <a:effectLst>
            <a:outerShdw blurRad="635000" dist="825500" dir="9600000" algn="tr" rotWithShape="0">
              <a:prstClr val="black">
                <a:alpha val="20000"/>
              </a:prstClr>
            </a:outerShdw>
          </a:effectLst>
        </p:spPr>
        <p:txBody>
          <a:bodyPr wrap="square" rtlCol="0" anchor="ctr">
            <a:noAutofit/>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425205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4FC947-C1A6-BD26-E6F6-0D41382E97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3341" y="6373111"/>
            <a:ext cx="1369134" cy="388898"/>
          </a:xfrm>
          <a:prstGeom prst="rect">
            <a:avLst/>
          </a:prstGeom>
        </p:spPr>
      </p:pic>
      <p:sp>
        <p:nvSpPr>
          <p:cNvPr id="4" name="Marcador de número de diapositiva 5">
            <a:extLst>
              <a:ext uri="{FF2B5EF4-FFF2-40B4-BE49-F238E27FC236}">
                <a16:creationId xmlns:a16="http://schemas.microsoft.com/office/drawing/2014/main" id="{22D8655B-ED96-3E80-1462-906DE9256EAC}"/>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
        <p:nvSpPr>
          <p:cNvPr id="5" name="TextBox 4">
            <a:extLst>
              <a:ext uri="{FF2B5EF4-FFF2-40B4-BE49-F238E27FC236}">
                <a16:creationId xmlns:a16="http://schemas.microsoft.com/office/drawing/2014/main" id="{6BCAC012-BAB6-FB56-ADBF-CAB3C2CEE050}"/>
              </a:ext>
            </a:extLst>
          </p:cNvPr>
          <p:cNvSpPr txBox="1"/>
          <p:nvPr userDrawn="1"/>
        </p:nvSpPr>
        <p:spPr>
          <a:xfrm>
            <a:off x="3048000" y="6439040"/>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Tree>
    <p:extLst>
      <p:ext uri="{BB962C8B-B14F-4D97-AF65-F5344CB8AC3E}">
        <p14:creationId xmlns:p14="http://schemas.microsoft.com/office/powerpoint/2010/main" val="1069720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2" name="Marcador de número de diapositiva 5">
            <a:extLst>
              <a:ext uri="{FF2B5EF4-FFF2-40B4-BE49-F238E27FC236}">
                <a16:creationId xmlns:a16="http://schemas.microsoft.com/office/drawing/2014/main" id="{851E6350-FCE0-BF19-7B8C-03E2E4045B4F}"/>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9835864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4253" y="1484784"/>
            <a:ext cx="11018905" cy="4435182"/>
          </a:xfrm>
        </p:spPr>
        <p:txBody>
          <a:bodyPr>
            <a:normAutofit/>
          </a:bodyPr>
          <a:lstStyle>
            <a:lvl1pPr>
              <a:buNone/>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359838" y="323751"/>
            <a:ext cx="10699044" cy="512961"/>
          </a:xfrm>
          <a:noFill/>
          <a:ln>
            <a:noFill/>
          </a:ln>
        </p:spPr>
        <p:txBody>
          <a:bodyPr/>
          <a:lstStyle>
            <a:lvl1pPr>
              <a:defRPr b="0">
                <a:solidFill>
                  <a:schemeClr val="accent5">
                    <a:lumMod val="75000"/>
                  </a:schemeClr>
                </a:solidFill>
                <a:latin typeface="Century Gothic" panose="020B0502020202020204" pitchFamily="34" charset="0"/>
              </a:defRPr>
            </a:lvl1pPr>
          </a:lstStyle>
          <a:p>
            <a:r>
              <a:rPr lang="en-US"/>
              <a:t>Click to Edit Master Title Style</a:t>
            </a:r>
          </a:p>
        </p:txBody>
      </p:sp>
      <p:sp>
        <p:nvSpPr>
          <p:cNvPr id="7" name="Rectangle 6"/>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a:ln>
                <a:noFill/>
              </a:ln>
              <a:solidFill>
                <a:schemeClr val="bg1"/>
              </a:solidFill>
              <a:effectLst/>
              <a:uLnTx/>
              <a:uFillTx/>
              <a:latin typeface="Calibri Light"/>
              <a:cs typeface="Calibri Light"/>
            </a:endParaRPr>
          </a:p>
        </p:txBody>
      </p:sp>
      <p:sp>
        <p:nvSpPr>
          <p:cNvPr id="12" name="Content Placeholder 11"/>
          <p:cNvSpPr>
            <a:spLocks noGrp="1"/>
          </p:cNvSpPr>
          <p:nvPr>
            <p:ph sz="quarter" idx="10" hasCustomPrompt="1"/>
          </p:nvPr>
        </p:nvSpPr>
        <p:spPr>
          <a:xfrm>
            <a:off x="373341" y="836712"/>
            <a:ext cx="10619203" cy="345624"/>
          </a:xfrm>
        </p:spPr>
        <p:txBody>
          <a:bodyPr>
            <a:noAutofit/>
          </a:bodyPr>
          <a:lstStyle>
            <a:lvl1pPr marL="0" indent="0">
              <a:buNone/>
              <a:defRPr sz="1800" b="0" baseline="0">
                <a:solidFill>
                  <a:srgbClr val="ED8B00"/>
                </a:solidFill>
                <a:latin typeface="Century Gothic" panose="020B0502020202020204" pitchFamily="34" charset="0"/>
              </a:defRPr>
            </a:lvl1pPr>
          </a:lstStyle>
          <a:p>
            <a:pPr lvl="0"/>
            <a:r>
              <a:rPr lang="en-US"/>
              <a:t>Secondary title place holder</a:t>
            </a:r>
          </a:p>
        </p:txBody>
      </p:sp>
      <p:sp>
        <p:nvSpPr>
          <p:cNvPr id="5" name="Marcador de número de diapositiva 5">
            <a:extLst>
              <a:ext uri="{FF2B5EF4-FFF2-40B4-BE49-F238E27FC236}">
                <a16:creationId xmlns:a16="http://schemas.microsoft.com/office/drawing/2014/main" id="{8AD8CFA4-63B9-A227-08DA-54E5877A6A5D}"/>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pic>
        <p:nvPicPr>
          <p:cNvPr id="6" name="Picture 5">
            <a:extLst>
              <a:ext uri="{FF2B5EF4-FFF2-40B4-BE49-F238E27FC236}">
                <a16:creationId xmlns:a16="http://schemas.microsoft.com/office/drawing/2014/main" id="{9179A364-4DA6-ECDB-AA78-191A5B6EB0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3341" y="6386966"/>
            <a:ext cx="1369134" cy="388898"/>
          </a:xfrm>
          <a:prstGeom prst="rect">
            <a:avLst/>
          </a:prstGeom>
        </p:spPr>
      </p:pic>
      <p:sp>
        <p:nvSpPr>
          <p:cNvPr id="8" name="TextBox 7">
            <a:extLst>
              <a:ext uri="{FF2B5EF4-FFF2-40B4-BE49-F238E27FC236}">
                <a16:creationId xmlns:a16="http://schemas.microsoft.com/office/drawing/2014/main" id="{5AF5E6F8-62FC-22D8-A9D1-A35EAEE36487}"/>
              </a:ext>
            </a:extLst>
          </p:cNvPr>
          <p:cNvSpPr txBox="1"/>
          <p:nvPr userDrawn="1"/>
        </p:nvSpPr>
        <p:spPr>
          <a:xfrm>
            <a:off x="3048000" y="6439040"/>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Tree>
    <p:extLst>
      <p:ext uri="{BB962C8B-B14F-4D97-AF65-F5344CB8AC3E}">
        <p14:creationId xmlns:p14="http://schemas.microsoft.com/office/powerpoint/2010/main" val="2639924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mp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1162-F8B1-C449-C84E-A261BBA76804}"/>
              </a:ext>
            </a:extLst>
          </p:cNvPr>
          <p:cNvSpPr>
            <a:spLocks noGrp="1"/>
          </p:cNvSpPr>
          <p:nvPr>
            <p:ph type="title"/>
          </p:nvPr>
        </p:nvSpPr>
        <p:spPr>
          <a:xfrm>
            <a:off x="343964" y="141011"/>
            <a:ext cx="11513074" cy="575116"/>
          </a:xfrm>
        </p:spPr>
        <p:txBody>
          <a:bodyPr/>
          <a:lstStyle>
            <a:lvl1pPr>
              <a:defRPr sz="3200" b="1">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4" name="Content Placeholder 3">
            <a:extLst>
              <a:ext uri="{FF2B5EF4-FFF2-40B4-BE49-F238E27FC236}">
                <a16:creationId xmlns:a16="http://schemas.microsoft.com/office/drawing/2014/main" id="{526EDED4-6081-A70A-7945-3940AEDD8ECB}"/>
              </a:ext>
            </a:extLst>
          </p:cNvPr>
          <p:cNvSpPr>
            <a:spLocks noGrp="1"/>
          </p:cNvSpPr>
          <p:nvPr>
            <p:ph sz="quarter" idx="10"/>
          </p:nvPr>
        </p:nvSpPr>
        <p:spPr>
          <a:xfrm>
            <a:off x="344488" y="795131"/>
            <a:ext cx="11512550" cy="5586620"/>
          </a:xfrm>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09851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28E5-6A43-F0E8-E242-E1D7BB19EC46}"/>
              </a:ext>
            </a:extLst>
          </p:cNvPr>
          <p:cNvSpPr>
            <a:spLocks noGrp="1"/>
          </p:cNvSpPr>
          <p:nvPr>
            <p:ph type="ctrTitle"/>
          </p:nvPr>
        </p:nvSpPr>
        <p:spPr>
          <a:xfrm>
            <a:off x="334963" y="1988840"/>
            <a:ext cx="9144000" cy="1350708"/>
          </a:xfrm>
        </p:spPr>
        <p:txBody>
          <a:bodyPr anchor="b"/>
          <a:lstStyle>
            <a:lvl1pPr algn="l">
              <a:defRPr sz="4800" b="1"/>
            </a:lvl1pPr>
          </a:lstStyle>
          <a:p>
            <a:r>
              <a:rPr lang="en-US"/>
              <a:t>Click to edit Master title style</a:t>
            </a:r>
            <a:endParaRPr lang="en-GB"/>
          </a:p>
        </p:txBody>
      </p:sp>
      <p:sp>
        <p:nvSpPr>
          <p:cNvPr id="3" name="Subtitle 2">
            <a:extLst>
              <a:ext uri="{FF2B5EF4-FFF2-40B4-BE49-F238E27FC236}">
                <a16:creationId xmlns:a16="http://schemas.microsoft.com/office/drawing/2014/main" id="{AAF97273-E6E6-7979-250E-42FFB1324DB1}"/>
              </a:ext>
            </a:extLst>
          </p:cNvPr>
          <p:cNvSpPr>
            <a:spLocks noGrp="1"/>
          </p:cNvSpPr>
          <p:nvPr>
            <p:ph type="subTitle" idx="1"/>
          </p:nvPr>
        </p:nvSpPr>
        <p:spPr>
          <a:xfrm>
            <a:off x="334963" y="3518453"/>
            <a:ext cx="9144000" cy="824947"/>
          </a:xfrm>
        </p:spPr>
        <p:txBody>
          <a:bodyPr>
            <a:no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Picture 6">
            <a:extLst>
              <a:ext uri="{FF2B5EF4-FFF2-40B4-BE49-F238E27FC236}">
                <a16:creationId xmlns:a16="http://schemas.microsoft.com/office/drawing/2014/main" id="{DA6F877C-BDBD-EE2D-1151-AB38DB1B047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3900" y="6092874"/>
            <a:ext cx="2323604" cy="660012"/>
          </a:xfrm>
          <a:prstGeom prst="rect">
            <a:avLst/>
          </a:prstGeom>
        </p:spPr>
      </p:pic>
    </p:spTree>
    <p:extLst>
      <p:ext uri="{BB962C8B-B14F-4D97-AF65-F5344CB8AC3E}">
        <p14:creationId xmlns:p14="http://schemas.microsoft.com/office/powerpoint/2010/main" val="1982702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4848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perator 3">
    <p:bg>
      <p:bgPr>
        <a:solidFill>
          <a:srgbClr val="004C8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EF0EE-D75A-16A2-349D-8DADA937D4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893"/>
          </a:xfrm>
          <a:prstGeom prst="rect">
            <a:avLst/>
          </a:prstGeom>
        </p:spPr>
      </p:pic>
      <p:sp>
        <p:nvSpPr>
          <p:cNvPr id="4" name="Marcador de número de diapositiva 5">
            <a:extLst>
              <a:ext uri="{FF2B5EF4-FFF2-40B4-BE49-F238E27FC236}">
                <a16:creationId xmlns:a16="http://schemas.microsoft.com/office/drawing/2014/main" id="{3D486035-3FE5-8331-F916-192F8276A42E}"/>
              </a:ext>
            </a:extLst>
          </p:cNvPr>
          <p:cNvSpPr txBox="1">
            <a:spLocks/>
          </p:cNvSpPr>
          <p:nvPr userDrawn="1"/>
        </p:nvSpPr>
        <p:spPr>
          <a:xfrm>
            <a:off x="5681953" y="6489699"/>
            <a:ext cx="828094" cy="287339"/>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F439014-E629-42E3-A58B-61A0F1C8CFFE}" type="slidenum">
              <a:rPr lang="en-US" sz="1200" b="0" smtClean="0">
                <a:solidFill>
                  <a:schemeClr val="bg1"/>
                </a:solidFill>
                <a:latin typeface="Frutiger 45 Light" pitchFamily="2" charset="0"/>
                <a:cs typeface="Calibri" panose="020F0502020204030204" pitchFamily="34" charset="0"/>
              </a:rPr>
              <a:pPr algn="ctr"/>
              <a:t>‹#›</a:t>
            </a:fld>
            <a:endParaRPr lang="en-US" sz="1200" b="0">
              <a:solidFill>
                <a:schemeClr val="bg1"/>
              </a:solidFill>
              <a:latin typeface="Frutiger 45 Light" pitchFamily="2" charset="0"/>
              <a:cs typeface="Calibri" panose="020F0502020204030204" pitchFamily="34" charset="0"/>
            </a:endParaRPr>
          </a:p>
        </p:txBody>
      </p:sp>
      <p:sp>
        <p:nvSpPr>
          <p:cNvPr id="6" name="Title 5">
            <a:extLst>
              <a:ext uri="{FF2B5EF4-FFF2-40B4-BE49-F238E27FC236}">
                <a16:creationId xmlns:a16="http://schemas.microsoft.com/office/drawing/2014/main" id="{1496366D-C4A8-E924-1AB9-660133160B17}"/>
              </a:ext>
            </a:extLst>
          </p:cNvPr>
          <p:cNvSpPr>
            <a:spLocks noGrp="1"/>
          </p:cNvSpPr>
          <p:nvPr>
            <p:ph type="title"/>
          </p:nvPr>
        </p:nvSpPr>
        <p:spPr>
          <a:xfrm>
            <a:off x="343964" y="2204864"/>
            <a:ext cx="11264940" cy="2473218"/>
          </a:xfrm>
        </p:spPr>
        <p:txBody>
          <a:bodyPr/>
          <a:lstStyle>
            <a:lvl1pPr marL="0" algn="l" defTabSz="914400" rtl="0" eaLnBrk="1" latinLnBrk="0" hangingPunct="1">
              <a:defRPr lang="en-GB" sz="4800" b="1" kern="1200" dirty="0">
                <a:solidFill>
                  <a:srgbClr val="004B86"/>
                </a:solidFill>
                <a:latin typeface="Source Sans Pro" panose="020B0503030403020204" pitchFamily="34" charset="77"/>
                <a:ea typeface="+mn-ea"/>
                <a:cs typeface="+mn-cs"/>
              </a:defRPr>
            </a:lvl1pPr>
          </a:lstStyle>
          <a:p>
            <a:r>
              <a:rPr lang="en-US"/>
              <a:t>Click to edit Master title style</a:t>
            </a:r>
            <a:endParaRPr lang="en-GB"/>
          </a:p>
        </p:txBody>
      </p:sp>
    </p:spTree>
    <p:extLst>
      <p:ext uri="{BB962C8B-B14F-4D97-AF65-F5344CB8AC3E}">
        <p14:creationId xmlns:p14="http://schemas.microsoft.com/office/powerpoint/2010/main" val="286614989"/>
      </p:ext>
    </p:extLst>
  </p:cSld>
  <p:clrMapOvr>
    <a:masterClrMapping/>
  </p:clrMapOvr>
  <p:extLst>
    <p:ext uri="{DCECCB84-F9BA-43D5-87BE-67443E8EF086}">
      <p15:sldGuideLst xmlns:p15="http://schemas.microsoft.com/office/powerpoint/2012/main">
        <p15:guide id="1" pos="127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Only 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E680DF6-2B65-881F-76A6-6B882ECCD087}"/>
              </a:ext>
            </a:extLst>
          </p:cNvPr>
          <p:cNvPicPr>
            <a:picLocks noChangeAspect="1"/>
          </p:cNvPicPr>
          <p:nvPr userDrawn="1"/>
        </p:nvPicPr>
        <p:blipFill>
          <a:blip r:embed="rId2"/>
          <a:stretch>
            <a:fillRect/>
          </a:stretch>
        </p:blipFill>
        <p:spPr>
          <a:xfrm>
            <a:off x="5467778" y="6152507"/>
            <a:ext cx="766609" cy="610924"/>
          </a:xfrm>
          <a:prstGeom prst="rect">
            <a:avLst/>
          </a:prstGeom>
        </p:spPr>
      </p:pic>
      <p:sp>
        <p:nvSpPr>
          <p:cNvPr id="11" name="TextBox 10">
            <a:extLst>
              <a:ext uri="{FF2B5EF4-FFF2-40B4-BE49-F238E27FC236}">
                <a16:creationId xmlns:a16="http://schemas.microsoft.com/office/drawing/2014/main" id="{13D22E7A-CB40-14E0-A049-874B89A54E19}"/>
              </a:ext>
            </a:extLst>
          </p:cNvPr>
          <p:cNvSpPr txBox="1"/>
          <p:nvPr userDrawn="1"/>
        </p:nvSpPr>
        <p:spPr>
          <a:xfrm>
            <a:off x="5783318" y="6416960"/>
            <a:ext cx="499727" cy="302372"/>
          </a:xfrm>
          <a:prstGeom prst="rect">
            <a:avLst/>
          </a:prstGeom>
          <a:noFill/>
          <a:ln>
            <a:noFill/>
          </a:ln>
        </p:spPr>
        <p:txBody>
          <a:bodyPr wrap="square" rtlCol="0" anchor="ctr" anchorCtr="1">
            <a:normAutofit/>
          </a:bodyPr>
          <a:lstStyle/>
          <a:p>
            <a:pPr algn="ctr"/>
            <a:fld id="{3EA5AF03-00D3-49EA-8475-1B0ECFB4A442}" type="slidenum">
              <a:rPr lang="en-IN" sz="1183" smtClean="0">
                <a:solidFill>
                  <a:schemeClr val="bg1"/>
                </a:solidFill>
              </a:rPr>
              <a:pPr algn="ctr"/>
              <a:t>‹#›</a:t>
            </a:fld>
            <a:endParaRPr lang="en-IN" sz="1183">
              <a:solidFill>
                <a:schemeClr val="bg1"/>
              </a:solidFill>
            </a:endParaRPr>
          </a:p>
        </p:txBody>
      </p:sp>
      <p:pic>
        <p:nvPicPr>
          <p:cNvPr id="13" name="Picture 12">
            <a:extLst>
              <a:ext uri="{FF2B5EF4-FFF2-40B4-BE49-F238E27FC236}">
                <a16:creationId xmlns:a16="http://schemas.microsoft.com/office/drawing/2014/main" id="{F8F1672F-0B19-F63E-BCC7-560AE51C75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0794" y="6307020"/>
            <a:ext cx="495967" cy="301898"/>
          </a:xfrm>
          <a:prstGeom prst="rect">
            <a:avLst/>
          </a:prstGeom>
        </p:spPr>
      </p:pic>
      <p:sp>
        <p:nvSpPr>
          <p:cNvPr id="22" name="Title 8">
            <a:extLst>
              <a:ext uri="{FF2B5EF4-FFF2-40B4-BE49-F238E27FC236}">
                <a16:creationId xmlns:a16="http://schemas.microsoft.com/office/drawing/2014/main" id="{0ADFF07D-C628-1802-9579-911356D2AF19}"/>
              </a:ext>
            </a:extLst>
          </p:cNvPr>
          <p:cNvSpPr>
            <a:spLocks noGrp="1"/>
          </p:cNvSpPr>
          <p:nvPr>
            <p:ph type="title"/>
          </p:nvPr>
        </p:nvSpPr>
        <p:spPr>
          <a:xfrm>
            <a:off x="96114" y="93319"/>
            <a:ext cx="11865021" cy="659483"/>
          </a:xfrm>
          <a:prstGeom prst="rect">
            <a:avLst/>
          </a:prstGeom>
        </p:spPr>
        <p:txBody>
          <a:bodyPr anchor="ctr"/>
          <a:lstStyle>
            <a:lvl1pPr marL="618284" indent="0">
              <a:defRPr sz="2366" b="1">
                <a:solidFill>
                  <a:srgbClr val="00008C"/>
                </a:solidFill>
                <a:latin typeface="Calibri" panose="020F0502020204030204" pitchFamily="34" charset="0"/>
                <a:cs typeface="Calibri" panose="020F0502020204030204" pitchFamily="34" charset="0"/>
              </a:defRPr>
            </a:lvl1pPr>
          </a:lstStyle>
          <a:p>
            <a:r>
              <a:rPr lang="en-US"/>
              <a:t>Click to edit Master title style</a:t>
            </a:r>
            <a:endParaRPr lang="en-IN"/>
          </a:p>
        </p:txBody>
      </p:sp>
      <p:grpSp>
        <p:nvGrpSpPr>
          <p:cNvPr id="24" name="object 2">
            <a:extLst>
              <a:ext uri="{FF2B5EF4-FFF2-40B4-BE49-F238E27FC236}">
                <a16:creationId xmlns:a16="http://schemas.microsoft.com/office/drawing/2014/main" id="{31F4ABFC-E81D-6FFA-EE5B-740454396E0F}"/>
              </a:ext>
            </a:extLst>
          </p:cNvPr>
          <p:cNvGrpSpPr/>
          <p:nvPr userDrawn="1"/>
        </p:nvGrpSpPr>
        <p:grpSpPr>
          <a:xfrm>
            <a:off x="91617" y="146481"/>
            <a:ext cx="464547" cy="481965"/>
            <a:chOff x="227075" y="458723"/>
            <a:chExt cx="471170" cy="481965"/>
          </a:xfrm>
        </p:grpSpPr>
        <p:sp>
          <p:nvSpPr>
            <p:cNvPr id="25" name="object 3">
              <a:extLst>
                <a:ext uri="{FF2B5EF4-FFF2-40B4-BE49-F238E27FC236}">
                  <a16:creationId xmlns:a16="http://schemas.microsoft.com/office/drawing/2014/main" id="{423E495E-D234-46D5-BA01-62AF44FF6F8F}"/>
                </a:ext>
              </a:extLst>
            </p:cNvPr>
            <p:cNvSpPr/>
            <p:nvPr/>
          </p:nvSpPr>
          <p:spPr>
            <a:xfrm>
              <a:off x="227075" y="458723"/>
              <a:ext cx="471170" cy="481965"/>
            </a:xfrm>
            <a:custGeom>
              <a:avLst/>
              <a:gdLst/>
              <a:ahLst/>
              <a:cxnLst/>
              <a:rect l="l" t="t" r="r" b="b"/>
              <a:pathLst>
                <a:path w="471170" h="481965">
                  <a:moveTo>
                    <a:pt x="470916" y="0"/>
                  </a:moveTo>
                  <a:lnTo>
                    <a:pt x="281851" y="0"/>
                  </a:lnTo>
                  <a:lnTo>
                    <a:pt x="0" y="481584"/>
                  </a:lnTo>
                  <a:lnTo>
                    <a:pt x="189064" y="481584"/>
                  </a:lnTo>
                  <a:lnTo>
                    <a:pt x="470916" y="0"/>
                  </a:lnTo>
                  <a:close/>
                </a:path>
              </a:pathLst>
            </a:custGeom>
            <a:solidFill>
              <a:srgbClr val="2C2C8B"/>
            </a:solidFill>
          </p:spPr>
          <p:txBody>
            <a:bodyPr wrap="square" lIns="0" tIns="0" rIns="0" bIns="0" rtlCol="0"/>
            <a:lstStyle/>
            <a:p>
              <a:endParaRPr sz="3582"/>
            </a:p>
          </p:txBody>
        </p:sp>
        <p:sp>
          <p:nvSpPr>
            <p:cNvPr id="26" name="object 4">
              <a:extLst>
                <a:ext uri="{FF2B5EF4-FFF2-40B4-BE49-F238E27FC236}">
                  <a16:creationId xmlns:a16="http://schemas.microsoft.com/office/drawing/2014/main" id="{782602A9-BAD1-DD54-17E4-5E6A40C7AFDD}"/>
                </a:ext>
              </a:extLst>
            </p:cNvPr>
            <p:cNvSpPr/>
            <p:nvPr/>
          </p:nvSpPr>
          <p:spPr>
            <a:xfrm>
              <a:off x="435863" y="603503"/>
              <a:ext cx="242570" cy="248920"/>
            </a:xfrm>
            <a:custGeom>
              <a:avLst/>
              <a:gdLst/>
              <a:ahLst/>
              <a:cxnLst/>
              <a:rect l="l" t="t" r="r" b="b"/>
              <a:pathLst>
                <a:path w="242570" h="248919">
                  <a:moveTo>
                    <a:pt x="242315" y="0"/>
                  </a:moveTo>
                  <a:lnTo>
                    <a:pt x="145034" y="0"/>
                  </a:lnTo>
                  <a:lnTo>
                    <a:pt x="0" y="248412"/>
                  </a:lnTo>
                  <a:lnTo>
                    <a:pt x="97281" y="248412"/>
                  </a:lnTo>
                  <a:lnTo>
                    <a:pt x="242315" y="0"/>
                  </a:lnTo>
                  <a:close/>
                </a:path>
              </a:pathLst>
            </a:custGeom>
            <a:solidFill>
              <a:srgbClr val="F47520"/>
            </a:solidFill>
          </p:spPr>
          <p:txBody>
            <a:bodyPr wrap="square" lIns="0" tIns="0" rIns="0" bIns="0" rtlCol="0"/>
            <a:lstStyle/>
            <a:p>
              <a:endParaRPr sz="3582"/>
            </a:p>
          </p:txBody>
        </p:sp>
      </p:grpSp>
    </p:spTree>
    <p:extLst>
      <p:ext uri="{BB962C8B-B14F-4D97-AF65-F5344CB8AC3E}">
        <p14:creationId xmlns:p14="http://schemas.microsoft.com/office/powerpoint/2010/main" val="2016754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95704B-C3B8-361E-ECB4-AAF0D190B37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68" r="929" b="11338"/>
          <a:stretch/>
        </p:blipFill>
        <p:spPr>
          <a:xfrm rot="10800000" flipH="1">
            <a:off x="0" y="0"/>
            <a:ext cx="12192000" cy="6857998"/>
          </a:xfrm>
          <a:prstGeom prst="rect">
            <a:avLst/>
          </a:prstGeom>
        </p:spPr>
      </p:pic>
      <p:sp>
        <p:nvSpPr>
          <p:cNvPr id="17" name="Title 1">
            <a:extLst>
              <a:ext uri="{FF2B5EF4-FFF2-40B4-BE49-F238E27FC236}">
                <a16:creationId xmlns:a16="http://schemas.microsoft.com/office/drawing/2014/main" id="{81628252-EFFE-45BA-BB6B-80B43271D7B9}"/>
              </a:ext>
            </a:extLst>
          </p:cNvPr>
          <p:cNvSpPr>
            <a:spLocks noGrp="1"/>
          </p:cNvSpPr>
          <p:nvPr>
            <p:ph type="title" hasCustomPrompt="1"/>
          </p:nvPr>
        </p:nvSpPr>
        <p:spPr>
          <a:xfrm>
            <a:off x="5120640" y="1508588"/>
            <a:ext cx="6337582" cy="2852737"/>
          </a:xfrm>
        </p:spPr>
        <p:txBody>
          <a:bodyPr anchor="b">
            <a:normAutofit/>
          </a:bodyPr>
          <a:lstStyle>
            <a:lvl1pPr>
              <a:defRPr lang="en-US" sz="4400" b="1" kern="1200" dirty="0">
                <a:solidFill>
                  <a:schemeClr val="bg1"/>
                </a:solidFill>
                <a:latin typeface="Frutiger LT Pro 55 Roman" panose="020B0602020204020204" pitchFamily="34" charset="77"/>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title style</a:t>
            </a:r>
          </a:p>
        </p:txBody>
      </p:sp>
      <p:sp>
        <p:nvSpPr>
          <p:cNvPr id="18" name="Text Placeholder 2">
            <a:extLst>
              <a:ext uri="{FF2B5EF4-FFF2-40B4-BE49-F238E27FC236}">
                <a16:creationId xmlns:a16="http://schemas.microsoft.com/office/drawing/2014/main" id="{4994D909-A7BC-465C-8A9B-65471E73FB39}"/>
              </a:ext>
            </a:extLst>
          </p:cNvPr>
          <p:cNvSpPr>
            <a:spLocks noGrp="1"/>
          </p:cNvSpPr>
          <p:nvPr>
            <p:ph type="body" idx="1"/>
          </p:nvPr>
        </p:nvSpPr>
        <p:spPr>
          <a:xfrm>
            <a:off x="5120640" y="4388313"/>
            <a:ext cx="6337582" cy="1500187"/>
          </a:xfrm>
        </p:spPr>
        <p:txBody>
          <a:bodyPr/>
          <a:lstStyle>
            <a:lvl1pPr marL="0" indent="0">
              <a:buNone/>
              <a:defRPr sz="2400">
                <a:solidFill>
                  <a:schemeClr val="bg1"/>
                </a:solidFill>
                <a:latin typeface="Frutiger LT Pro 55 Roman" panose="020B0602020204020204"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64816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3870" y="504000"/>
            <a:ext cx="11183564"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751867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Text - Good">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09939" y="171661"/>
            <a:ext cx="11125200" cy="434975"/>
          </a:xfrm>
        </p:spPr>
        <p:txBody>
          <a:bodyPr vert="horz" lIns="91440" tIns="45720" rIns="91440" bIns="45720" rtlCol="0">
            <a:noAutofit/>
          </a:bodyPr>
          <a:lstStyle>
            <a:lvl1pPr>
              <a:defRPr lang="en-US" sz="3200" b="1" kern="1200" dirty="0">
                <a:solidFill>
                  <a:srgbClr val="595959"/>
                </a:solidFill>
                <a:latin typeface="Calibri" panose="020F0502020204030204" pitchFamily="34" charset="0"/>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4" name="Text Placeholder 3">
            <a:extLst>
              <a:ext uri="{FF2B5EF4-FFF2-40B4-BE49-F238E27FC236}">
                <a16:creationId xmlns:a16="http://schemas.microsoft.com/office/drawing/2014/main" id="{2619D506-39A8-D274-5AE6-6F17B04E65DF}"/>
              </a:ext>
            </a:extLst>
          </p:cNvPr>
          <p:cNvSpPr>
            <a:spLocks noGrp="1"/>
          </p:cNvSpPr>
          <p:nvPr>
            <p:ph type="body" sz="quarter" idx="14"/>
          </p:nvPr>
        </p:nvSpPr>
        <p:spPr>
          <a:xfrm>
            <a:off x="509588" y="795338"/>
            <a:ext cx="11356975" cy="5197475"/>
          </a:xfrm>
        </p:spPr>
        <p:txBody>
          <a:bodyPr>
            <a:normAutofit/>
          </a:bodyPr>
          <a:lstStyle>
            <a:lvl1pPr>
              <a:defRPr sz="2400">
                <a:latin typeface="Calibri" panose="020F0502020204030204" pitchFamily="34" charset="0"/>
                <a:cs typeface="Calibri" panose="020F0502020204030204" pitchFamily="34" charset="0"/>
              </a:defRPr>
            </a:lvl1pPr>
            <a:lvl2pPr marL="685800" indent="-228600">
              <a:buFont typeface="Wingdings" panose="05000000000000000000" pitchFamily="2" charset="2"/>
              <a:buChar char="§"/>
              <a:defRPr sz="2000">
                <a:latin typeface="Calibri" panose="020F0502020204030204" pitchFamily="34" charset="0"/>
                <a:cs typeface="Calibri" panose="020F0502020204030204" pitchFamily="34" charset="0"/>
              </a:defRPr>
            </a:lvl2pPr>
            <a:lvl3pPr marL="1143000" indent="-228600">
              <a:buFont typeface="Courier New" panose="02070309020205020404" pitchFamily="49" charset="0"/>
              <a:buChar char="o"/>
              <a:defRPr sz="1800">
                <a:latin typeface="Calibri" panose="020F0502020204030204" pitchFamily="34" charset="0"/>
                <a:cs typeface="Calibri" panose="020F0502020204030204" pitchFamily="34" charset="0"/>
              </a:defRPr>
            </a:lvl3pPr>
            <a:lvl4pPr>
              <a:defRPr sz="1600">
                <a:latin typeface="Calibri" panose="020F0502020204030204" pitchFamily="34" charset="0"/>
                <a:cs typeface="Calibri" panose="020F0502020204030204" pitchFamily="34" charset="0"/>
              </a:defRPr>
            </a:lvl4pPr>
            <a:lvl5pPr>
              <a:defRPr sz="1600">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7508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3936" y="1464242"/>
            <a:ext cx="11922108" cy="4747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A7F7D93-4857-4F36-B4CB-25B1E3D83A15}"/>
              </a:ext>
            </a:extLst>
          </p:cNvPr>
          <p:cNvPicPr>
            <a:picLocks noChangeAspect="1"/>
          </p:cNvPicPr>
          <p:nvPr userDrawn="1"/>
        </p:nvPicPr>
        <p:blipFill>
          <a:blip r:embed="rId2"/>
          <a:stretch>
            <a:fillRect/>
          </a:stretch>
        </p:blipFill>
        <p:spPr>
          <a:xfrm>
            <a:off x="10133579" y="113382"/>
            <a:ext cx="2018666" cy="508918"/>
          </a:xfrm>
          <a:prstGeom prst="rect">
            <a:avLst/>
          </a:prstGeom>
        </p:spPr>
      </p:pic>
      <p:sp>
        <p:nvSpPr>
          <p:cNvPr id="6" name="Text Placeholder 5">
            <a:extLst>
              <a:ext uri="{FF2B5EF4-FFF2-40B4-BE49-F238E27FC236}">
                <a16:creationId xmlns:a16="http://schemas.microsoft.com/office/drawing/2014/main" id="{9A8C1FDD-3F5D-4202-90F4-A86F882AEF7C}"/>
              </a:ext>
            </a:extLst>
          </p:cNvPr>
          <p:cNvSpPr>
            <a:spLocks noGrp="1"/>
          </p:cNvSpPr>
          <p:nvPr>
            <p:ph type="body" sz="quarter" idx="11"/>
          </p:nvPr>
        </p:nvSpPr>
        <p:spPr>
          <a:xfrm>
            <a:off x="153936" y="844333"/>
            <a:ext cx="11922108" cy="457011"/>
          </a:xfrm>
        </p:spPr>
        <p:txBody>
          <a:bodyPr/>
          <a:lstStyle>
            <a:lvl1pPr>
              <a:defRPr>
                <a:solidFill>
                  <a:srgbClr val="0037A4"/>
                </a:solidFill>
              </a:defRPr>
            </a:lvl1pPr>
          </a:lstStyle>
          <a:p>
            <a:pPr lvl="0"/>
            <a:r>
              <a:rPr lang="en-US"/>
              <a:t>Click to edit Master text styles</a:t>
            </a:r>
          </a:p>
        </p:txBody>
      </p:sp>
      <p:cxnSp>
        <p:nvCxnSpPr>
          <p:cNvPr id="7" name="Straight Connector 6">
            <a:extLst>
              <a:ext uri="{FF2B5EF4-FFF2-40B4-BE49-F238E27FC236}">
                <a16:creationId xmlns:a16="http://schemas.microsoft.com/office/drawing/2014/main" id="{75A7824D-96CC-498A-9DC8-BBE4C7921FD7}"/>
              </a:ext>
            </a:extLst>
          </p:cNvPr>
          <p:cNvCxnSpPr/>
          <p:nvPr userDrawn="1"/>
        </p:nvCxnSpPr>
        <p:spPr>
          <a:xfrm>
            <a:off x="-9939" y="785197"/>
            <a:ext cx="12192000" cy="0"/>
          </a:xfrm>
          <a:prstGeom prst="line">
            <a:avLst/>
          </a:prstGeom>
          <a:ln w="28575">
            <a:gradFill>
              <a:gsLst>
                <a:gs pos="0">
                  <a:srgbClr val="A335FD"/>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D0B56B2E-5160-4E9B-A803-ABD479D0AB12}"/>
              </a:ext>
            </a:extLst>
          </p:cNvPr>
          <p:cNvSpPr>
            <a:spLocks noGrp="1"/>
          </p:cNvSpPr>
          <p:nvPr>
            <p:ph type="sldNum" sz="quarter" idx="12"/>
          </p:nvPr>
        </p:nvSpPr>
        <p:spPr>
          <a:xfrm>
            <a:off x="5741504" y="6484540"/>
            <a:ext cx="708991" cy="330183"/>
          </a:xfrm>
        </p:spPr>
        <p:txBody>
          <a:bodyPr/>
          <a:lstStyle/>
          <a:p>
            <a:fld id="{1E670B9A-D146-4036-94A9-C1AEEDBA9296}" type="slidenum">
              <a:rPr lang="en-US" smtClean="0"/>
              <a:pPr/>
              <a:t>‹#›</a:t>
            </a:fld>
            <a:endParaRPr lang="en-US"/>
          </a:p>
        </p:txBody>
      </p:sp>
    </p:spTree>
    <p:extLst>
      <p:ext uri="{BB962C8B-B14F-4D97-AF65-F5344CB8AC3E}">
        <p14:creationId xmlns:p14="http://schemas.microsoft.com/office/powerpoint/2010/main" val="4287998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4" name="Marcador de número de diapositiva 5">
            <a:extLst>
              <a:ext uri="{FF2B5EF4-FFF2-40B4-BE49-F238E27FC236}">
                <a16:creationId xmlns:a16="http://schemas.microsoft.com/office/drawing/2014/main" id="{BA5E112F-F5E3-1239-9356-9397EE4D0862}"/>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pic>
        <p:nvPicPr>
          <p:cNvPr id="8" name="Picture 7" descr="A picture containing text&#10;&#10;Description automatically generated">
            <a:extLst>
              <a:ext uri="{FF2B5EF4-FFF2-40B4-BE49-F238E27FC236}">
                <a16:creationId xmlns:a16="http://schemas.microsoft.com/office/drawing/2014/main" id="{A69005D8-0A67-F661-0422-39B24F37BBD3}"/>
              </a:ext>
            </a:extLst>
          </p:cNvPr>
          <p:cNvPicPr>
            <a:picLocks noChangeAspect="1"/>
          </p:cNvPicPr>
          <p:nvPr userDrawn="1"/>
        </p:nvPicPr>
        <p:blipFill>
          <a:blip r:embed="rId2"/>
          <a:stretch>
            <a:fillRect/>
          </a:stretch>
        </p:blipFill>
        <p:spPr>
          <a:xfrm>
            <a:off x="0" y="0"/>
            <a:ext cx="12192000" cy="6859148"/>
          </a:xfrm>
          <a:prstGeom prst="rect">
            <a:avLst/>
          </a:prstGeom>
        </p:spPr>
      </p:pic>
      <p:sp>
        <p:nvSpPr>
          <p:cNvPr id="9" name="TextBox 8">
            <a:extLst>
              <a:ext uri="{FF2B5EF4-FFF2-40B4-BE49-F238E27FC236}">
                <a16:creationId xmlns:a16="http://schemas.microsoft.com/office/drawing/2014/main" id="{7B947A63-CFE8-CA9F-F001-1F56795E58C8}"/>
              </a:ext>
            </a:extLst>
          </p:cNvPr>
          <p:cNvSpPr txBox="1"/>
          <p:nvPr userDrawn="1"/>
        </p:nvSpPr>
        <p:spPr>
          <a:xfrm>
            <a:off x="387463" y="796199"/>
            <a:ext cx="6345306" cy="1802416"/>
          </a:xfrm>
          <a:prstGeom prst="rect">
            <a:avLst/>
          </a:prstGeom>
          <a:noFill/>
        </p:spPr>
        <p:txBody>
          <a:bodyPr wrap="square" rtlCol="0" anchor="ctr">
            <a:spAutoFit/>
          </a:bodyPr>
          <a:lstStyle/>
          <a:p>
            <a:pPr>
              <a:lnSpc>
                <a:spcPts val="15000"/>
              </a:lnSpc>
            </a:pPr>
            <a:r>
              <a:rPr lang="en-US" sz="7000" spc="-150">
                <a:solidFill>
                  <a:srgbClr val="000000"/>
                </a:solidFill>
                <a:effectLst/>
                <a:latin typeface="Source Sans Pro" panose="020B0503030403020204" pitchFamily="34" charset="0"/>
              </a:rPr>
              <a:t>Let’s get to the</a:t>
            </a:r>
          </a:p>
        </p:txBody>
      </p:sp>
      <p:sp>
        <p:nvSpPr>
          <p:cNvPr id="10" name="TextBox 9">
            <a:extLst>
              <a:ext uri="{FF2B5EF4-FFF2-40B4-BE49-F238E27FC236}">
                <a16:creationId xmlns:a16="http://schemas.microsoft.com/office/drawing/2014/main" id="{CE42EB41-E38E-AD39-7A44-A07A0987B1B7}"/>
              </a:ext>
            </a:extLst>
          </p:cNvPr>
          <p:cNvSpPr txBox="1"/>
          <p:nvPr userDrawn="1"/>
        </p:nvSpPr>
        <p:spPr>
          <a:xfrm>
            <a:off x="842241" y="1921181"/>
            <a:ext cx="6345306" cy="1802416"/>
          </a:xfrm>
          <a:prstGeom prst="rect">
            <a:avLst/>
          </a:prstGeom>
          <a:noFill/>
        </p:spPr>
        <p:txBody>
          <a:bodyPr wrap="square" rtlCol="0">
            <a:spAutoFit/>
          </a:bodyPr>
          <a:lstStyle/>
          <a:p>
            <a:pPr>
              <a:lnSpc>
                <a:spcPts val="15000"/>
              </a:lnSpc>
            </a:pPr>
            <a:r>
              <a:rPr lang="en-US" sz="7000" spc="-150">
                <a:solidFill>
                  <a:srgbClr val="000000"/>
                </a:solidFill>
                <a:effectLst/>
                <a:latin typeface="Source Sans Pro" panose="020B0503030403020204" pitchFamily="34" charset="0"/>
              </a:rPr>
              <a:t>future, faster.</a:t>
            </a:r>
          </a:p>
        </p:txBody>
      </p:sp>
      <p:sp>
        <p:nvSpPr>
          <p:cNvPr id="11" name="TextBox 10">
            <a:extLst>
              <a:ext uri="{FF2B5EF4-FFF2-40B4-BE49-F238E27FC236}">
                <a16:creationId xmlns:a16="http://schemas.microsoft.com/office/drawing/2014/main" id="{DC45133F-5B58-B32C-5DAA-CC87E085DD48}"/>
              </a:ext>
            </a:extLst>
          </p:cNvPr>
          <p:cNvSpPr txBox="1"/>
          <p:nvPr userDrawn="1"/>
        </p:nvSpPr>
        <p:spPr>
          <a:xfrm>
            <a:off x="838034" y="2973140"/>
            <a:ext cx="4368025" cy="1769010"/>
          </a:xfrm>
          <a:prstGeom prst="rect">
            <a:avLst/>
          </a:prstGeom>
          <a:noFill/>
        </p:spPr>
        <p:txBody>
          <a:bodyPr wrap="square" rtlCol="0">
            <a:spAutoFit/>
          </a:bodyPr>
          <a:lstStyle/>
          <a:p>
            <a:pPr>
              <a:lnSpc>
                <a:spcPts val="15000"/>
              </a:lnSpc>
            </a:pPr>
            <a:r>
              <a:rPr lang="en-US" sz="7000" b="1" spc="-150">
                <a:solidFill>
                  <a:srgbClr val="0192D5"/>
                </a:solidFill>
                <a:effectLst/>
                <a:latin typeface="Source Sans Pro" panose="020B0503030403020204" pitchFamily="34" charset="77"/>
              </a:rPr>
              <a:t>Together.</a:t>
            </a:r>
          </a:p>
        </p:txBody>
      </p:sp>
    </p:spTree>
    <p:extLst>
      <p:ext uri="{BB962C8B-B14F-4D97-AF65-F5344CB8AC3E}">
        <p14:creationId xmlns:p14="http://schemas.microsoft.com/office/powerpoint/2010/main" val="1353636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1"/>
          <a:lstStyle>
            <a:lvl1pPr>
              <a:lnSpc>
                <a:spcPts val="1700"/>
              </a:lnSpc>
              <a:defRPr lang="en-US" sz="2400" b="1" kern="1200" dirty="0" smtClean="0">
                <a:solidFill>
                  <a:schemeClr val="tx1"/>
                </a:solidFill>
                <a:latin typeface="Frutiger LT Pro 55 Roman" panose="020B0602020204020204" pitchFamily="34" charset="77"/>
                <a:ea typeface="+mn-ea"/>
                <a:cs typeface="+mn-cs"/>
              </a:defRPr>
            </a:lvl1pPr>
            <a:lvl2pPr>
              <a:lnSpc>
                <a:spcPts val="1700"/>
              </a:lnSpc>
              <a:defRPr lang="en-US" sz="2000" kern="1200" dirty="0" smtClean="0">
                <a:solidFill>
                  <a:schemeClr val="tx1"/>
                </a:solidFill>
                <a:latin typeface="Frutiger LT Pro 55 Roman" panose="020B0602020204020204" pitchFamily="34" charset="77"/>
                <a:ea typeface="+mn-ea"/>
                <a:cs typeface="+mn-cs"/>
              </a:defRPr>
            </a:lvl2pPr>
            <a:lvl3pPr marL="342900" indent="-342900">
              <a:lnSpc>
                <a:spcPts val="1700"/>
              </a:lnSpc>
              <a:defRPr lang="en-US" sz="1800" kern="1200" dirty="0" smtClean="0">
                <a:solidFill>
                  <a:schemeClr val="tx1"/>
                </a:solidFill>
                <a:latin typeface="Frutiger LT Pro 55 Roman" panose="020B0602020204020204" pitchFamily="34" charset="77"/>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4pPr>
            <a:lvl5pPr marL="914400"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1055695309"/>
      </p:ext>
    </p:extLst>
  </p:cSld>
  <p:clrMapOvr>
    <a:masterClrMapping/>
  </p:clrMapOvr>
  <p:extLst>
    <p:ext uri="{DCECCB84-F9BA-43D5-87BE-67443E8EF086}">
      <p15:sldGuideLst xmlns:p15="http://schemas.microsoft.com/office/powerpoint/2012/main">
        <p15:guide id="1" orient="horz" pos="2160">
          <p15:clr>
            <a:srgbClr val="FBAE40"/>
          </p15:clr>
        </p15:guide>
        <p15:guide id="2" pos="3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09939" y="171661"/>
            <a:ext cx="11125200" cy="434975"/>
          </a:xfrm>
        </p:spPr>
        <p:txBody>
          <a:bodyPr vert="horz" lIns="91440" tIns="45720" rIns="91440" bIns="45720" rtlCol="0">
            <a:noAutofit/>
          </a:bodyPr>
          <a:lstStyle>
            <a:lvl1pPr>
              <a:defRPr lang="en-US" sz="3200" b="1" kern="1200" dirty="0">
                <a:solidFill>
                  <a:srgbClr val="595959"/>
                </a:solidFill>
                <a:latin typeface="Calibri" panose="020F0502020204030204" pitchFamily="34" charset="0"/>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12624913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5" name="Picture 4" descr="A picture containing rainbow&#10;&#10;Description automatically generated">
            <a:extLst>
              <a:ext uri="{FF2B5EF4-FFF2-40B4-BE49-F238E27FC236}">
                <a16:creationId xmlns:a16="http://schemas.microsoft.com/office/drawing/2014/main" id="{834822A9-DF3C-76DA-0F7D-428C9644565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67236"/>
            <a:ext cx="12192001" cy="6925235"/>
          </a:xfrm>
          <a:prstGeom prst="rect">
            <a:avLst/>
          </a:prstGeom>
        </p:spPr>
      </p:pic>
      <p:sp>
        <p:nvSpPr>
          <p:cNvPr id="4" name="Title 1">
            <a:extLst>
              <a:ext uri="{FF2B5EF4-FFF2-40B4-BE49-F238E27FC236}">
                <a16:creationId xmlns:a16="http://schemas.microsoft.com/office/drawing/2014/main" id="{E6EEB829-6CD0-4395-A39D-7E253A77EA0C}"/>
              </a:ext>
            </a:extLst>
          </p:cNvPr>
          <p:cNvSpPr>
            <a:spLocks noGrp="1"/>
          </p:cNvSpPr>
          <p:nvPr>
            <p:ph type="ctrTitle" hasCustomPrompt="1"/>
          </p:nvPr>
        </p:nvSpPr>
        <p:spPr>
          <a:xfrm>
            <a:off x="1882435" y="2765913"/>
            <a:ext cx="3601189" cy="1326174"/>
          </a:xfrm>
        </p:spPr>
        <p:txBody>
          <a:bodyPr vert="horz" lIns="91440" tIns="45720" rIns="91440" bIns="45720" rtlCol="0" anchor="b">
            <a:noAutofit/>
          </a:bodyPr>
          <a:lstStyle>
            <a:lvl1pPr>
              <a:defRPr lang="en-US" sz="4400" b="1" kern="1200" dirty="0">
                <a:solidFill>
                  <a:schemeClr val="bg1"/>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Thank you</a:t>
            </a:r>
          </a:p>
        </p:txBody>
      </p:sp>
      <p:sp>
        <p:nvSpPr>
          <p:cNvPr id="8" name="Text Placeholder 3">
            <a:extLst>
              <a:ext uri="{FF2B5EF4-FFF2-40B4-BE49-F238E27FC236}">
                <a16:creationId xmlns:a16="http://schemas.microsoft.com/office/drawing/2014/main" id="{5A4C7068-0752-FBFE-5D91-4C5EF463A731}"/>
              </a:ext>
            </a:extLst>
          </p:cNvPr>
          <p:cNvSpPr>
            <a:spLocks noGrp="1"/>
          </p:cNvSpPr>
          <p:nvPr>
            <p:ph type="body" sz="half" idx="2"/>
          </p:nvPr>
        </p:nvSpPr>
        <p:spPr>
          <a:xfrm>
            <a:off x="1882435" y="4233333"/>
            <a:ext cx="4293054" cy="664810"/>
          </a:xfrm>
        </p:spPr>
        <p:txBody>
          <a:bodyPr/>
          <a:lstStyle>
            <a:lvl1pPr marL="0" indent="0">
              <a:buNone/>
              <a:defRPr sz="1600">
                <a:solidFill>
                  <a:schemeClr val="bg1"/>
                </a:solidFill>
                <a:latin typeface="Frutiger LT Pro 55 Roman" panose="020B0602020204020204" pitchFamily="34"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41751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739B-4587-4624-B3F8-1B4AB0AAD4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179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itle Content Dont Use">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6AB5417A-04BA-446D-BB03-5BC3F2552559}"/>
              </a:ext>
            </a:extLst>
          </p:cNvPr>
          <p:cNvGrpSpPr/>
          <p:nvPr userDrawn="1"/>
        </p:nvGrpSpPr>
        <p:grpSpPr>
          <a:xfrm>
            <a:off x="290794" y="199643"/>
            <a:ext cx="464547" cy="481965"/>
            <a:chOff x="227075" y="458723"/>
            <a:chExt cx="471170" cy="481965"/>
          </a:xfrm>
        </p:grpSpPr>
        <p:sp>
          <p:nvSpPr>
            <p:cNvPr id="8" name="object 3">
              <a:extLst>
                <a:ext uri="{FF2B5EF4-FFF2-40B4-BE49-F238E27FC236}">
                  <a16:creationId xmlns:a16="http://schemas.microsoft.com/office/drawing/2014/main" id="{89E9C128-2606-42A9-80BD-5AB6EF5A4846}"/>
                </a:ext>
              </a:extLst>
            </p:cNvPr>
            <p:cNvSpPr/>
            <p:nvPr/>
          </p:nvSpPr>
          <p:spPr>
            <a:xfrm>
              <a:off x="227075" y="458723"/>
              <a:ext cx="471170" cy="481965"/>
            </a:xfrm>
            <a:custGeom>
              <a:avLst/>
              <a:gdLst/>
              <a:ahLst/>
              <a:cxnLst/>
              <a:rect l="l" t="t" r="r" b="b"/>
              <a:pathLst>
                <a:path w="471170" h="481965">
                  <a:moveTo>
                    <a:pt x="470916" y="0"/>
                  </a:moveTo>
                  <a:lnTo>
                    <a:pt x="281851" y="0"/>
                  </a:lnTo>
                  <a:lnTo>
                    <a:pt x="0" y="481584"/>
                  </a:lnTo>
                  <a:lnTo>
                    <a:pt x="189064" y="481584"/>
                  </a:lnTo>
                  <a:lnTo>
                    <a:pt x="470916" y="0"/>
                  </a:lnTo>
                  <a:close/>
                </a:path>
              </a:pathLst>
            </a:custGeom>
            <a:solidFill>
              <a:srgbClr val="2C2C8B"/>
            </a:solidFill>
          </p:spPr>
          <p:txBody>
            <a:bodyPr wrap="square" lIns="0" tIns="0" rIns="0" bIns="0" rtlCol="0"/>
            <a:lstStyle/>
            <a:p>
              <a:endParaRPr sz="3582"/>
            </a:p>
          </p:txBody>
        </p:sp>
        <p:sp>
          <p:nvSpPr>
            <p:cNvPr id="9" name="object 4">
              <a:extLst>
                <a:ext uri="{FF2B5EF4-FFF2-40B4-BE49-F238E27FC236}">
                  <a16:creationId xmlns:a16="http://schemas.microsoft.com/office/drawing/2014/main" id="{68F1ACF7-72FF-4F39-80E2-1A9622764988}"/>
                </a:ext>
              </a:extLst>
            </p:cNvPr>
            <p:cNvSpPr/>
            <p:nvPr/>
          </p:nvSpPr>
          <p:spPr>
            <a:xfrm>
              <a:off x="435863" y="603503"/>
              <a:ext cx="242570" cy="248920"/>
            </a:xfrm>
            <a:custGeom>
              <a:avLst/>
              <a:gdLst/>
              <a:ahLst/>
              <a:cxnLst/>
              <a:rect l="l" t="t" r="r" b="b"/>
              <a:pathLst>
                <a:path w="242570" h="248919">
                  <a:moveTo>
                    <a:pt x="242315" y="0"/>
                  </a:moveTo>
                  <a:lnTo>
                    <a:pt x="145034" y="0"/>
                  </a:lnTo>
                  <a:lnTo>
                    <a:pt x="0" y="248412"/>
                  </a:lnTo>
                  <a:lnTo>
                    <a:pt x="97281" y="248412"/>
                  </a:lnTo>
                  <a:lnTo>
                    <a:pt x="242315" y="0"/>
                  </a:lnTo>
                  <a:close/>
                </a:path>
              </a:pathLst>
            </a:custGeom>
            <a:solidFill>
              <a:srgbClr val="F47520"/>
            </a:solidFill>
          </p:spPr>
          <p:txBody>
            <a:bodyPr wrap="square" lIns="0" tIns="0" rIns="0" bIns="0" rtlCol="0"/>
            <a:lstStyle/>
            <a:p>
              <a:endParaRPr sz="3582"/>
            </a:p>
          </p:txBody>
        </p:sp>
      </p:grpSp>
      <p:sp>
        <p:nvSpPr>
          <p:cNvPr id="10" name="object 10">
            <a:extLst>
              <a:ext uri="{FF2B5EF4-FFF2-40B4-BE49-F238E27FC236}">
                <a16:creationId xmlns:a16="http://schemas.microsoft.com/office/drawing/2014/main" id="{AD94EF10-2468-4A8A-B040-CE9A79B10719}"/>
              </a:ext>
            </a:extLst>
          </p:cNvPr>
          <p:cNvSpPr txBox="1">
            <a:spLocks noGrp="1"/>
          </p:cNvSpPr>
          <p:nvPr>
            <p:ph type="title"/>
          </p:nvPr>
        </p:nvSpPr>
        <p:spPr>
          <a:xfrm>
            <a:off x="870739" y="286072"/>
            <a:ext cx="10824613" cy="389722"/>
          </a:xfrm>
          <a:prstGeom prst="rect">
            <a:avLst/>
          </a:prstGeom>
        </p:spPr>
        <p:txBody>
          <a:bodyPr vert="horz" wrap="square" lIns="0" tIns="25400" rIns="0" bIns="0" rtlCol="0" anchor="ctr">
            <a:spAutoFit/>
          </a:bodyPr>
          <a:lstStyle>
            <a:lvl1pPr marL="12522">
              <a:lnSpc>
                <a:spcPct val="100000"/>
              </a:lnSpc>
              <a:spcBef>
                <a:spcPts val="99"/>
              </a:spcBef>
              <a:defRPr sz="2662" b="1">
                <a:solidFill>
                  <a:srgbClr val="002060"/>
                </a:solidFill>
              </a:defRPr>
            </a:lvl1pPr>
          </a:lstStyle>
          <a:p>
            <a:pPr marL="25400">
              <a:lnSpc>
                <a:spcPct val="100000"/>
              </a:lnSpc>
              <a:spcBef>
                <a:spcPts val="200"/>
              </a:spcBef>
            </a:pPr>
            <a:endParaRPr sz="2366"/>
          </a:p>
        </p:txBody>
      </p:sp>
      <p:sp>
        <p:nvSpPr>
          <p:cNvPr id="12" name="TextBox 11">
            <a:extLst>
              <a:ext uri="{FF2B5EF4-FFF2-40B4-BE49-F238E27FC236}">
                <a16:creationId xmlns:a16="http://schemas.microsoft.com/office/drawing/2014/main" id="{39536DBF-CAC6-4EB4-A28A-2EA20D347154}"/>
              </a:ext>
            </a:extLst>
          </p:cNvPr>
          <p:cNvSpPr txBox="1"/>
          <p:nvPr userDrawn="1"/>
        </p:nvSpPr>
        <p:spPr>
          <a:xfrm>
            <a:off x="11613200" y="6391892"/>
            <a:ext cx="529658" cy="228845"/>
          </a:xfrm>
          <a:prstGeom prst="rect">
            <a:avLst/>
          </a:prstGeom>
          <a:noFill/>
        </p:spPr>
        <p:txBody>
          <a:bodyPr wrap="square" rtlCol="0">
            <a:spAutoFit/>
          </a:bodyPr>
          <a:lstStyle/>
          <a:p>
            <a:pPr algn="ctr"/>
            <a:fld id="{3EA5AF03-00D3-49EA-8475-1B0ECFB4A442}" type="slidenum">
              <a:rPr lang="en-IN" sz="887" smtClean="0">
                <a:solidFill>
                  <a:schemeClr val="bg1"/>
                </a:solidFill>
              </a:rPr>
              <a:pPr algn="ctr"/>
              <a:t>‹#›</a:t>
            </a:fld>
            <a:endParaRPr lang="en-IN" sz="887">
              <a:solidFill>
                <a:schemeClr val="bg1"/>
              </a:solidFill>
            </a:endParaRPr>
          </a:p>
        </p:txBody>
      </p:sp>
      <p:sp>
        <p:nvSpPr>
          <p:cNvPr id="3" name="Text Placeholder 2">
            <a:extLst>
              <a:ext uri="{FF2B5EF4-FFF2-40B4-BE49-F238E27FC236}">
                <a16:creationId xmlns:a16="http://schemas.microsoft.com/office/drawing/2014/main" id="{5AFE1326-B53D-55A5-C553-C6E84C6FA060}"/>
              </a:ext>
            </a:extLst>
          </p:cNvPr>
          <p:cNvSpPr>
            <a:spLocks noGrp="1"/>
          </p:cNvSpPr>
          <p:nvPr>
            <p:ph type="body" sz="quarter" idx="10"/>
          </p:nvPr>
        </p:nvSpPr>
        <p:spPr>
          <a:xfrm>
            <a:off x="871025" y="934244"/>
            <a:ext cx="10824029" cy="5009356"/>
          </a:xfrm>
          <a:prstGeom prst="rect">
            <a:avLst/>
          </a:prstGeom>
        </p:spPr>
        <p:txBody>
          <a:bodyPr>
            <a:normAutofit/>
          </a:bodyPr>
          <a:lstStyle>
            <a:lvl2pPr marL="666732" indent="-222244">
              <a:buFont typeface="Courier New" panose="02070309020205020404" pitchFamily="49" charset="0"/>
              <a:buChar char="o"/>
              <a:defRPr/>
            </a:lvl2pPr>
            <a:lvl3pPr marL="1111220" indent="-222244">
              <a:buFont typeface="Wingdings" panose="05000000000000000000" pitchFamily="2" charset="2"/>
              <a:buChar char="§"/>
              <a:defRPr/>
            </a:lvl3pPr>
            <a:lvl4pPr marL="1555708" indent="-222244">
              <a:buFont typeface="Calibri Light" panose="020F0302020204030204" pitchFamily="34" charset="0"/>
              <a:buChar cha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B87F8B3D-0690-223C-9618-A867ED505782}"/>
              </a:ext>
            </a:extLst>
          </p:cNvPr>
          <p:cNvSpPr txBox="1"/>
          <p:nvPr userDrawn="1"/>
        </p:nvSpPr>
        <p:spPr>
          <a:xfrm>
            <a:off x="11613200" y="6391892"/>
            <a:ext cx="529658" cy="228845"/>
          </a:xfrm>
          <a:prstGeom prst="rect">
            <a:avLst/>
          </a:prstGeom>
          <a:noFill/>
        </p:spPr>
        <p:txBody>
          <a:bodyPr wrap="square" rtlCol="0">
            <a:spAutoFit/>
          </a:bodyPr>
          <a:lstStyle/>
          <a:p>
            <a:pPr algn="ctr"/>
            <a:fld id="{3EA5AF03-00D3-49EA-8475-1B0ECFB4A442}" type="slidenum">
              <a:rPr lang="en-IN" sz="887" smtClean="0">
                <a:solidFill>
                  <a:schemeClr val="bg1"/>
                </a:solidFill>
              </a:rPr>
              <a:pPr algn="ctr"/>
              <a:t>‹#›</a:t>
            </a:fld>
            <a:endParaRPr lang="en-IN" sz="887">
              <a:solidFill>
                <a:schemeClr val="bg1"/>
              </a:solidFill>
            </a:endParaRPr>
          </a:p>
        </p:txBody>
      </p:sp>
      <p:pic>
        <p:nvPicPr>
          <p:cNvPr id="14" name="Picture 13">
            <a:extLst>
              <a:ext uri="{FF2B5EF4-FFF2-40B4-BE49-F238E27FC236}">
                <a16:creationId xmlns:a16="http://schemas.microsoft.com/office/drawing/2014/main" id="{F0BD8FEF-2F95-8DDC-85A6-1076C225275A}"/>
              </a:ext>
            </a:extLst>
          </p:cNvPr>
          <p:cNvPicPr>
            <a:picLocks noChangeAspect="1"/>
          </p:cNvPicPr>
          <p:nvPr userDrawn="1"/>
        </p:nvPicPr>
        <p:blipFill>
          <a:blip r:embed="rId2"/>
          <a:stretch>
            <a:fillRect/>
          </a:stretch>
        </p:blipFill>
        <p:spPr>
          <a:xfrm>
            <a:off x="5467778" y="6152507"/>
            <a:ext cx="766609" cy="610924"/>
          </a:xfrm>
          <a:prstGeom prst="rect">
            <a:avLst/>
          </a:prstGeom>
        </p:spPr>
      </p:pic>
      <p:sp>
        <p:nvSpPr>
          <p:cNvPr id="16" name="TextBox 15">
            <a:extLst>
              <a:ext uri="{FF2B5EF4-FFF2-40B4-BE49-F238E27FC236}">
                <a16:creationId xmlns:a16="http://schemas.microsoft.com/office/drawing/2014/main" id="{DA37B99F-88DD-D0F2-7FAD-44F66DB6AE7B}"/>
              </a:ext>
            </a:extLst>
          </p:cNvPr>
          <p:cNvSpPr txBox="1"/>
          <p:nvPr userDrawn="1"/>
        </p:nvSpPr>
        <p:spPr>
          <a:xfrm>
            <a:off x="5783318" y="6416960"/>
            <a:ext cx="499727" cy="302372"/>
          </a:xfrm>
          <a:prstGeom prst="rect">
            <a:avLst/>
          </a:prstGeom>
          <a:noFill/>
          <a:ln>
            <a:noFill/>
          </a:ln>
        </p:spPr>
        <p:txBody>
          <a:bodyPr wrap="square" rtlCol="0" anchor="ctr" anchorCtr="1">
            <a:normAutofit/>
          </a:bodyPr>
          <a:lstStyle/>
          <a:p>
            <a:pPr algn="ctr"/>
            <a:fld id="{3EA5AF03-00D3-49EA-8475-1B0ECFB4A442}" type="slidenum">
              <a:rPr lang="en-IN" sz="1183" smtClean="0">
                <a:solidFill>
                  <a:schemeClr val="bg1"/>
                </a:solidFill>
              </a:rPr>
              <a:pPr algn="ctr"/>
              <a:t>‹#›</a:t>
            </a:fld>
            <a:endParaRPr lang="en-IN" sz="1183">
              <a:solidFill>
                <a:schemeClr val="bg1"/>
              </a:solidFill>
            </a:endParaRPr>
          </a:p>
        </p:txBody>
      </p:sp>
      <p:pic>
        <p:nvPicPr>
          <p:cNvPr id="17" name="Picture 16">
            <a:extLst>
              <a:ext uri="{FF2B5EF4-FFF2-40B4-BE49-F238E27FC236}">
                <a16:creationId xmlns:a16="http://schemas.microsoft.com/office/drawing/2014/main" id="{B7E36939-4ACA-C83B-4868-2E127582CF3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0794" y="6307020"/>
            <a:ext cx="495967" cy="301898"/>
          </a:xfrm>
          <a:prstGeom prst="rect">
            <a:avLst/>
          </a:prstGeom>
        </p:spPr>
      </p:pic>
      <p:pic>
        <p:nvPicPr>
          <p:cNvPr id="18" name="Picture 17" descr="Icon&#10;&#10;Description automatically generated">
            <a:extLst>
              <a:ext uri="{FF2B5EF4-FFF2-40B4-BE49-F238E27FC236}">
                <a16:creationId xmlns:a16="http://schemas.microsoft.com/office/drawing/2014/main" id="{8947EE6B-90BF-0669-068A-9CD05F5DED0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77162" y="6152507"/>
            <a:ext cx="529658" cy="610924"/>
          </a:xfrm>
          <a:prstGeom prst="rect">
            <a:avLst/>
          </a:prstGeom>
        </p:spPr>
      </p:pic>
    </p:spTree>
    <p:extLst>
      <p:ext uri="{BB962C8B-B14F-4D97-AF65-F5344CB8AC3E}">
        <p14:creationId xmlns:p14="http://schemas.microsoft.com/office/powerpoint/2010/main" val="29479634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5" name="Picture 14" descr="A picture containing orange, tool&#10;&#10;Description automatically generated">
            <a:extLst>
              <a:ext uri="{FF2B5EF4-FFF2-40B4-BE49-F238E27FC236}">
                <a16:creationId xmlns:a16="http://schemas.microsoft.com/office/drawing/2014/main" id="{149BB70A-8BC0-4B8C-B716-ACD850E234A7}"/>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00765" y="4849583"/>
            <a:ext cx="2658160" cy="2696060"/>
          </a:xfrm>
          <a:prstGeom prst="rect">
            <a:avLst/>
          </a:prstGeom>
        </p:spPr>
      </p:pic>
      <p:grpSp>
        <p:nvGrpSpPr>
          <p:cNvPr id="7" name="object 2">
            <a:extLst>
              <a:ext uri="{FF2B5EF4-FFF2-40B4-BE49-F238E27FC236}">
                <a16:creationId xmlns:a16="http://schemas.microsoft.com/office/drawing/2014/main" id="{FEF3528D-9B6A-487F-8983-238B11D72857}"/>
              </a:ext>
            </a:extLst>
          </p:cNvPr>
          <p:cNvGrpSpPr/>
          <p:nvPr userDrawn="1"/>
        </p:nvGrpSpPr>
        <p:grpSpPr>
          <a:xfrm>
            <a:off x="290794" y="199643"/>
            <a:ext cx="464547" cy="481965"/>
            <a:chOff x="227075" y="458723"/>
            <a:chExt cx="471170" cy="481965"/>
          </a:xfrm>
        </p:grpSpPr>
        <p:sp>
          <p:nvSpPr>
            <p:cNvPr id="8" name="object 3">
              <a:extLst>
                <a:ext uri="{FF2B5EF4-FFF2-40B4-BE49-F238E27FC236}">
                  <a16:creationId xmlns:a16="http://schemas.microsoft.com/office/drawing/2014/main" id="{70F44F38-381A-4DCE-A6E3-3A3CB569124D}"/>
                </a:ext>
              </a:extLst>
            </p:cNvPr>
            <p:cNvSpPr/>
            <p:nvPr/>
          </p:nvSpPr>
          <p:spPr>
            <a:xfrm>
              <a:off x="227075" y="458723"/>
              <a:ext cx="471170" cy="481965"/>
            </a:xfrm>
            <a:custGeom>
              <a:avLst/>
              <a:gdLst/>
              <a:ahLst/>
              <a:cxnLst/>
              <a:rect l="l" t="t" r="r" b="b"/>
              <a:pathLst>
                <a:path w="471170" h="481965">
                  <a:moveTo>
                    <a:pt x="470916" y="0"/>
                  </a:moveTo>
                  <a:lnTo>
                    <a:pt x="281851" y="0"/>
                  </a:lnTo>
                  <a:lnTo>
                    <a:pt x="0" y="481584"/>
                  </a:lnTo>
                  <a:lnTo>
                    <a:pt x="189064" y="481584"/>
                  </a:lnTo>
                  <a:lnTo>
                    <a:pt x="470916" y="0"/>
                  </a:lnTo>
                  <a:close/>
                </a:path>
              </a:pathLst>
            </a:custGeom>
            <a:solidFill>
              <a:srgbClr val="2C2C8B"/>
            </a:solidFill>
          </p:spPr>
          <p:txBody>
            <a:bodyPr wrap="square" lIns="0" tIns="0" rIns="0" bIns="0" rtlCol="0"/>
            <a:lstStyle/>
            <a:p>
              <a:endParaRPr sz="3582"/>
            </a:p>
          </p:txBody>
        </p:sp>
        <p:sp>
          <p:nvSpPr>
            <p:cNvPr id="9" name="object 4">
              <a:extLst>
                <a:ext uri="{FF2B5EF4-FFF2-40B4-BE49-F238E27FC236}">
                  <a16:creationId xmlns:a16="http://schemas.microsoft.com/office/drawing/2014/main" id="{8901C967-2D3E-4AC5-AE34-6D9CE6668F57}"/>
                </a:ext>
              </a:extLst>
            </p:cNvPr>
            <p:cNvSpPr/>
            <p:nvPr/>
          </p:nvSpPr>
          <p:spPr>
            <a:xfrm>
              <a:off x="435863" y="603503"/>
              <a:ext cx="242570" cy="248920"/>
            </a:xfrm>
            <a:custGeom>
              <a:avLst/>
              <a:gdLst/>
              <a:ahLst/>
              <a:cxnLst/>
              <a:rect l="l" t="t" r="r" b="b"/>
              <a:pathLst>
                <a:path w="242570" h="248919">
                  <a:moveTo>
                    <a:pt x="242315" y="0"/>
                  </a:moveTo>
                  <a:lnTo>
                    <a:pt x="145034" y="0"/>
                  </a:lnTo>
                  <a:lnTo>
                    <a:pt x="0" y="248412"/>
                  </a:lnTo>
                  <a:lnTo>
                    <a:pt x="97281" y="248412"/>
                  </a:lnTo>
                  <a:lnTo>
                    <a:pt x="242315" y="0"/>
                  </a:lnTo>
                  <a:close/>
                </a:path>
              </a:pathLst>
            </a:custGeom>
            <a:solidFill>
              <a:srgbClr val="F47520"/>
            </a:solidFill>
          </p:spPr>
          <p:txBody>
            <a:bodyPr wrap="square" lIns="0" tIns="0" rIns="0" bIns="0" rtlCol="0"/>
            <a:lstStyle/>
            <a:p>
              <a:endParaRPr sz="3582"/>
            </a:p>
          </p:txBody>
        </p:sp>
      </p:grpSp>
      <p:sp>
        <p:nvSpPr>
          <p:cNvPr id="14" name="object 10">
            <a:extLst>
              <a:ext uri="{FF2B5EF4-FFF2-40B4-BE49-F238E27FC236}">
                <a16:creationId xmlns:a16="http://schemas.microsoft.com/office/drawing/2014/main" id="{3AF8EC89-7CAF-4842-827F-F679C8175F8F}"/>
              </a:ext>
            </a:extLst>
          </p:cNvPr>
          <p:cNvSpPr txBox="1">
            <a:spLocks noGrp="1"/>
          </p:cNvSpPr>
          <p:nvPr userDrawn="1">
            <p:ph type="title"/>
          </p:nvPr>
        </p:nvSpPr>
        <p:spPr>
          <a:xfrm>
            <a:off x="870739" y="286072"/>
            <a:ext cx="10824613" cy="389722"/>
          </a:xfrm>
          <a:prstGeom prst="rect">
            <a:avLst/>
          </a:prstGeom>
        </p:spPr>
        <p:txBody>
          <a:bodyPr vert="horz" wrap="square" lIns="0" tIns="25400" rIns="0" bIns="0" rtlCol="0" anchor="ctr">
            <a:spAutoFit/>
          </a:bodyPr>
          <a:lstStyle>
            <a:lvl1pPr marL="12522">
              <a:lnSpc>
                <a:spcPct val="100000"/>
              </a:lnSpc>
              <a:spcBef>
                <a:spcPts val="99"/>
              </a:spcBef>
              <a:defRPr sz="2662" b="1">
                <a:solidFill>
                  <a:srgbClr val="002060"/>
                </a:solidFill>
              </a:defRPr>
            </a:lvl1pPr>
          </a:lstStyle>
          <a:p>
            <a:pPr marL="25400">
              <a:lnSpc>
                <a:spcPct val="100000"/>
              </a:lnSpc>
              <a:spcBef>
                <a:spcPts val="200"/>
              </a:spcBef>
            </a:pPr>
            <a:endParaRPr sz="2366"/>
          </a:p>
        </p:txBody>
      </p:sp>
      <p:sp>
        <p:nvSpPr>
          <p:cNvPr id="21" name="TextBox 20">
            <a:extLst>
              <a:ext uri="{FF2B5EF4-FFF2-40B4-BE49-F238E27FC236}">
                <a16:creationId xmlns:a16="http://schemas.microsoft.com/office/drawing/2014/main" id="{CF9FBB52-14AC-4367-808F-85824E49AAE8}"/>
              </a:ext>
            </a:extLst>
          </p:cNvPr>
          <p:cNvSpPr txBox="1"/>
          <p:nvPr userDrawn="1"/>
        </p:nvSpPr>
        <p:spPr>
          <a:xfrm>
            <a:off x="11613200" y="6391892"/>
            <a:ext cx="529658" cy="228845"/>
          </a:xfrm>
          <a:prstGeom prst="rect">
            <a:avLst/>
          </a:prstGeom>
          <a:noFill/>
        </p:spPr>
        <p:txBody>
          <a:bodyPr wrap="square" rtlCol="0">
            <a:spAutoFit/>
          </a:bodyPr>
          <a:lstStyle/>
          <a:p>
            <a:pPr algn="ctr"/>
            <a:fld id="{3EA5AF03-00D3-49EA-8475-1B0ECFB4A442}" type="slidenum">
              <a:rPr lang="en-IN" sz="887" smtClean="0">
                <a:solidFill>
                  <a:schemeClr val="bg1"/>
                </a:solidFill>
              </a:rPr>
              <a:pPr algn="ctr"/>
              <a:t>‹#›</a:t>
            </a:fld>
            <a:endParaRPr lang="en-IN" sz="887">
              <a:solidFill>
                <a:schemeClr val="bg1"/>
              </a:solidFill>
            </a:endParaRPr>
          </a:p>
        </p:txBody>
      </p:sp>
      <p:pic>
        <p:nvPicPr>
          <p:cNvPr id="23" name="Picture 22">
            <a:extLst>
              <a:ext uri="{FF2B5EF4-FFF2-40B4-BE49-F238E27FC236}">
                <a16:creationId xmlns:a16="http://schemas.microsoft.com/office/drawing/2014/main" id="{77F817C3-924B-47C4-BEB1-2DA04CD40D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0794" y="6391892"/>
            <a:ext cx="495967" cy="301898"/>
          </a:xfrm>
          <a:prstGeom prst="rect">
            <a:avLst/>
          </a:prstGeom>
        </p:spPr>
      </p:pic>
    </p:spTree>
    <p:extLst>
      <p:ext uri="{BB962C8B-B14F-4D97-AF65-F5344CB8AC3E}">
        <p14:creationId xmlns:p14="http://schemas.microsoft.com/office/powerpoint/2010/main" val="384637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ext Placeholder 13">
            <a:extLst>
              <a:ext uri="{FF2B5EF4-FFF2-40B4-BE49-F238E27FC236}">
                <a16:creationId xmlns:a16="http://schemas.microsoft.com/office/drawing/2014/main" id="{9B01B99F-2CE5-433C-8F7A-483D41C4A998}"/>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23" name="Marcador de número de diapositiva 5">
            <a:extLst>
              <a:ext uri="{FF2B5EF4-FFF2-40B4-BE49-F238E27FC236}">
                <a16:creationId xmlns:a16="http://schemas.microsoft.com/office/drawing/2014/main" id="{B982187F-CBBE-F09C-0F6F-730E0F0B124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
        <p:nvSpPr>
          <p:cNvPr id="11" name="Content Placeholder 2">
            <a:extLst>
              <a:ext uri="{FF2B5EF4-FFF2-40B4-BE49-F238E27FC236}">
                <a16:creationId xmlns:a16="http://schemas.microsoft.com/office/drawing/2014/main" id="{8E5456A7-BE66-D18D-4755-5BE1D37DDEF5}"/>
              </a:ext>
            </a:extLst>
          </p:cNvPr>
          <p:cNvSpPr>
            <a:spLocks noGrp="1"/>
          </p:cNvSpPr>
          <p:nvPr>
            <p:ph idx="15"/>
          </p:nvPr>
        </p:nvSpPr>
        <p:spPr>
          <a:xfrm>
            <a:off x="533400" y="1822450"/>
            <a:ext cx="11125200" cy="4351338"/>
          </a:xfrm>
        </p:spPr>
        <p:txBody>
          <a:bodyPr>
            <a:normAutofit/>
          </a:bodyPr>
          <a:lstStyle>
            <a:lvl1pPr>
              <a:defRPr lang="en-US" sz="1200" b="1" dirty="0" smtClean="0">
                <a:solidFill>
                  <a:srgbClr val="595959"/>
                </a:solidFill>
                <a:latin typeface="Frutiger LT Pro 55 Roman" panose="020B0602020204020204" pitchFamily="34" charset="77"/>
              </a:defRPr>
            </a:lvl1pPr>
            <a:lvl2pPr>
              <a:defRPr sz="1200">
                <a:solidFill>
                  <a:srgbClr val="595959"/>
                </a:solidFill>
                <a:latin typeface="Frutiger LT Pro 55 Roman" panose="020B0602020204020204" pitchFamily="34" charset="77"/>
              </a:defRPr>
            </a:lvl2pPr>
            <a:lvl3pPr>
              <a:defRPr sz="1200">
                <a:solidFill>
                  <a:srgbClr val="595959"/>
                </a:solidFill>
                <a:latin typeface="Frutiger LT Pro 55 Roman" panose="020B0602020204020204" pitchFamily="34" charset="77"/>
              </a:defRPr>
            </a:lvl3pPr>
            <a:lvl4pPr>
              <a:defRPr sz="1200">
                <a:solidFill>
                  <a:srgbClr val="595959"/>
                </a:solidFill>
                <a:latin typeface="Frutiger LT Pro 55 Roman" panose="020B0602020204020204" pitchFamily="34" charset="77"/>
              </a:defRPr>
            </a:lvl4pPr>
            <a:lvl5pPr>
              <a:defRPr sz="1200">
                <a:solidFill>
                  <a:srgbClr val="595959"/>
                </a:solidFill>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3355659283"/>
      </p:ext>
    </p:extLst>
  </p:cSld>
  <p:clrMapOvr>
    <a:masterClrMapping/>
  </p:clrMapOvr>
  <p:extLst>
    <p:ext uri="{DCECCB84-F9BA-43D5-87BE-67443E8EF086}">
      <p15:sldGuideLst xmlns:p15="http://schemas.microsoft.com/office/powerpoint/2012/main">
        <p15:guide id="1" orient="horz" pos="4032">
          <p15:clr>
            <a:srgbClr val="FBAE40"/>
          </p15:clr>
        </p15:guide>
        <p15:guide id="2" pos="336">
          <p15:clr>
            <a:srgbClr val="FBAE40"/>
          </p15:clr>
        </p15:guide>
        <p15:guide id="3" orient="horz" pos="288">
          <p15:clr>
            <a:srgbClr val="FBAE40"/>
          </p15:clr>
        </p15:guide>
        <p15:guide id="4" pos="734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Only 1">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E680DF6-2B65-881F-76A6-6B882ECCD087}"/>
              </a:ext>
            </a:extLst>
          </p:cNvPr>
          <p:cNvPicPr>
            <a:picLocks noChangeAspect="1"/>
          </p:cNvPicPr>
          <p:nvPr userDrawn="1"/>
        </p:nvPicPr>
        <p:blipFill>
          <a:blip r:embed="rId2"/>
          <a:stretch>
            <a:fillRect/>
          </a:stretch>
        </p:blipFill>
        <p:spPr>
          <a:xfrm>
            <a:off x="5467778" y="6152507"/>
            <a:ext cx="766609" cy="610924"/>
          </a:xfrm>
          <a:prstGeom prst="rect">
            <a:avLst/>
          </a:prstGeom>
        </p:spPr>
      </p:pic>
      <p:sp>
        <p:nvSpPr>
          <p:cNvPr id="11" name="TextBox 10">
            <a:extLst>
              <a:ext uri="{FF2B5EF4-FFF2-40B4-BE49-F238E27FC236}">
                <a16:creationId xmlns:a16="http://schemas.microsoft.com/office/drawing/2014/main" id="{13D22E7A-CB40-14E0-A049-874B89A54E19}"/>
              </a:ext>
            </a:extLst>
          </p:cNvPr>
          <p:cNvSpPr txBox="1"/>
          <p:nvPr userDrawn="1"/>
        </p:nvSpPr>
        <p:spPr>
          <a:xfrm>
            <a:off x="5783318" y="6416960"/>
            <a:ext cx="499727" cy="302372"/>
          </a:xfrm>
          <a:prstGeom prst="rect">
            <a:avLst/>
          </a:prstGeom>
          <a:noFill/>
          <a:ln>
            <a:noFill/>
          </a:ln>
        </p:spPr>
        <p:txBody>
          <a:bodyPr wrap="square" rtlCol="0" anchor="ctr" anchorCtr="1">
            <a:normAutofit/>
          </a:bodyPr>
          <a:lstStyle/>
          <a:p>
            <a:pPr algn="ctr"/>
            <a:fld id="{3EA5AF03-00D3-49EA-8475-1B0ECFB4A442}" type="slidenum">
              <a:rPr lang="en-IN" sz="1183" smtClean="0">
                <a:solidFill>
                  <a:schemeClr val="bg1"/>
                </a:solidFill>
              </a:rPr>
              <a:pPr algn="ctr"/>
              <a:t>‹#›</a:t>
            </a:fld>
            <a:endParaRPr lang="en-IN" sz="1183">
              <a:solidFill>
                <a:schemeClr val="bg1"/>
              </a:solidFill>
            </a:endParaRPr>
          </a:p>
        </p:txBody>
      </p:sp>
      <p:pic>
        <p:nvPicPr>
          <p:cNvPr id="13" name="Picture 12">
            <a:extLst>
              <a:ext uri="{FF2B5EF4-FFF2-40B4-BE49-F238E27FC236}">
                <a16:creationId xmlns:a16="http://schemas.microsoft.com/office/drawing/2014/main" id="{F8F1672F-0B19-F63E-BCC7-560AE51C75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90794" y="6307020"/>
            <a:ext cx="495967" cy="301898"/>
          </a:xfrm>
          <a:prstGeom prst="rect">
            <a:avLst/>
          </a:prstGeom>
        </p:spPr>
      </p:pic>
      <p:sp>
        <p:nvSpPr>
          <p:cNvPr id="22" name="Title 8">
            <a:extLst>
              <a:ext uri="{FF2B5EF4-FFF2-40B4-BE49-F238E27FC236}">
                <a16:creationId xmlns:a16="http://schemas.microsoft.com/office/drawing/2014/main" id="{0ADFF07D-C628-1802-9579-911356D2AF19}"/>
              </a:ext>
            </a:extLst>
          </p:cNvPr>
          <p:cNvSpPr>
            <a:spLocks noGrp="1"/>
          </p:cNvSpPr>
          <p:nvPr>
            <p:ph type="title"/>
          </p:nvPr>
        </p:nvSpPr>
        <p:spPr>
          <a:xfrm>
            <a:off x="96114" y="93319"/>
            <a:ext cx="11865021" cy="659483"/>
          </a:xfrm>
          <a:prstGeom prst="rect">
            <a:avLst/>
          </a:prstGeom>
        </p:spPr>
        <p:txBody>
          <a:bodyPr anchor="ctr"/>
          <a:lstStyle>
            <a:lvl1pPr marL="618284" indent="0">
              <a:defRPr sz="2366" b="1">
                <a:solidFill>
                  <a:srgbClr val="00008C"/>
                </a:solidFill>
                <a:latin typeface="Calibri" panose="020F0502020204030204" pitchFamily="34" charset="0"/>
                <a:cs typeface="Calibri" panose="020F0502020204030204" pitchFamily="34" charset="0"/>
              </a:defRPr>
            </a:lvl1pPr>
          </a:lstStyle>
          <a:p>
            <a:r>
              <a:rPr lang="en-US"/>
              <a:t>Click to edit Master title style</a:t>
            </a:r>
            <a:endParaRPr lang="en-IN"/>
          </a:p>
        </p:txBody>
      </p:sp>
      <p:grpSp>
        <p:nvGrpSpPr>
          <p:cNvPr id="24" name="object 2">
            <a:extLst>
              <a:ext uri="{FF2B5EF4-FFF2-40B4-BE49-F238E27FC236}">
                <a16:creationId xmlns:a16="http://schemas.microsoft.com/office/drawing/2014/main" id="{31F4ABFC-E81D-6FFA-EE5B-740454396E0F}"/>
              </a:ext>
            </a:extLst>
          </p:cNvPr>
          <p:cNvGrpSpPr/>
          <p:nvPr userDrawn="1"/>
        </p:nvGrpSpPr>
        <p:grpSpPr>
          <a:xfrm>
            <a:off x="91617" y="146481"/>
            <a:ext cx="464547" cy="481965"/>
            <a:chOff x="227075" y="458723"/>
            <a:chExt cx="471170" cy="481965"/>
          </a:xfrm>
        </p:grpSpPr>
        <p:sp>
          <p:nvSpPr>
            <p:cNvPr id="25" name="object 3">
              <a:extLst>
                <a:ext uri="{FF2B5EF4-FFF2-40B4-BE49-F238E27FC236}">
                  <a16:creationId xmlns:a16="http://schemas.microsoft.com/office/drawing/2014/main" id="{423E495E-D234-46D5-BA01-62AF44FF6F8F}"/>
                </a:ext>
              </a:extLst>
            </p:cNvPr>
            <p:cNvSpPr/>
            <p:nvPr/>
          </p:nvSpPr>
          <p:spPr>
            <a:xfrm>
              <a:off x="227075" y="458723"/>
              <a:ext cx="471170" cy="481965"/>
            </a:xfrm>
            <a:custGeom>
              <a:avLst/>
              <a:gdLst/>
              <a:ahLst/>
              <a:cxnLst/>
              <a:rect l="l" t="t" r="r" b="b"/>
              <a:pathLst>
                <a:path w="471170" h="481965">
                  <a:moveTo>
                    <a:pt x="470916" y="0"/>
                  </a:moveTo>
                  <a:lnTo>
                    <a:pt x="281851" y="0"/>
                  </a:lnTo>
                  <a:lnTo>
                    <a:pt x="0" y="481584"/>
                  </a:lnTo>
                  <a:lnTo>
                    <a:pt x="189064" y="481584"/>
                  </a:lnTo>
                  <a:lnTo>
                    <a:pt x="470916" y="0"/>
                  </a:lnTo>
                  <a:close/>
                </a:path>
              </a:pathLst>
            </a:custGeom>
            <a:solidFill>
              <a:srgbClr val="2C2C8B"/>
            </a:solidFill>
          </p:spPr>
          <p:txBody>
            <a:bodyPr wrap="square" lIns="0" tIns="0" rIns="0" bIns="0" rtlCol="0"/>
            <a:lstStyle/>
            <a:p>
              <a:endParaRPr sz="3582"/>
            </a:p>
          </p:txBody>
        </p:sp>
        <p:sp>
          <p:nvSpPr>
            <p:cNvPr id="26" name="object 4">
              <a:extLst>
                <a:ext uri="{FF2B5EF4-FFF2-40B4-BE49-F238E27FC236}">
                  <a16:creationId xmlns:a16="http://schemas.microsoft.com/office/drawing/2014/main" id="{782602A9-BAD1-DD54-17E4-5E6A40C7AFDD}"/>
                </a:ext>
              </a:extLst>
            </p:cNvPr>
            <p:cNvSpPr/>
            <p:nvPr/>
          </p:nvSpPr>
          <p:spPr>
            <a:xfrm>
              <a:off x="435863" y="603503"/>
              <a:ext cx="242570" cy="248920"/>
            </a:xfrm>
            <a:custGeom>
              <a:avLst/>
              <a:gdLst/>
              <a:ahLst/>
              <a:cxnLst/>
              <a:rect l="l" t="t" r="r" b="b"/>
              <a:pathLst>
                <a:path w="242570" h="248919">
                  <a:moveTo>
                    <a:pt x="242315" y="0"/>
                  </a:moveTo>
                  <a:lnTo>
                    <a:pt x="145034" y="0"/>
                  </a:lnTo>
                  <a:lnTo>
                    <a:pt x="0" y="248412"/>
                  </a:lnTo>
                  <a:lnTo>
                    <a:pt x="97281" y="248412"/>
                  </a:lnTo>
                  <a:lnTo>
                    <a:pt x="242315" y="0"/>
                  </a:lnTo>
                  <a:close/>
                </a:path>
              </a:pathLst>
            </a:custGeom>
            <a:solidFill>
              <a:srgbClr val="F47520"/>
            </a:solidFill>
          </p:spPr>
          <p:txBody>
            <a:bodyPr wrap="square" lIns="0" tIns="0" rIns="0" bIns="0" rtlCol="0"/>
            <a:lstStyle/>
            <a:p>
              <a:endParaRPr sz="3582"/>
            </a:p>
          </p:txBody>
        </p:sp>
      </p:grpSp>
    </p:spTree>
    <p:extLst>
      <p:ext uri="{BB962C8B-B14F-4D97-AF65-F5344CB8AC3E}">
        <p14:creationId xmlns:p14="http://schemas.microsoft.com/office/powerpoint/2010/main" val="2483659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Seperator 3">
    <p:bg>
      <p:bgPr>
        <a:solidFill>
          <a:srgbClr val="004C8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AEF0EE-D75A-16A2-349D-8DADA937D4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893"/>
          </a:xfrm>
          <a:prstGeom prst="rect">
            <a:avLst/>
          </a:prstGeom>
        </p:spPr>
      </p:pic>
      <p:sp>
        <p:nvSpPr>
          <p:cNvPr id="4" name="Marcador de número de diapositiva 5">
            <a:extLst>
              <a:ext uri="{FF2B5EF4-FFF2-40B4-BE49-F238E27FC236}">
                <a16:creationId xmlns:a16="http://schemas.microsoft.com/office/drawing/2014/main" id="{3D486035-3FE5-8331-F916-192F8276A42E}"/>
              </a:ext>
            </a:extLst>
          </p:cNvPr>
          <p:cNvSpPr txBox="1">
            <a:spLocks/>
          </p:cNvSpPr>
          <p:nvPr userDrawn="1"/>
        </p:nvSpPr>
        <p:spPr>
          <a:xfrm>
            <a:off x="5681953" y="6489699"/>
            <a:ext cx="828094" cy="287339"/>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FF439014-E629-42E3-A58B-61A0F1C8CFFE}" type="slidenum">
              <a:rPr lang="en-US" sz="1200" b="0" smtClean="0">
                <a:solidFill>
                  <a:schemeClr val="bg1"/>
                </a:solidFill>
                <a:latin typeface="Frutiger 45 Light" pitchFamily="2" charset="0"/>
                <a:cs typeface="Calibri" panose="020F0502020204030204" pitchFamily="34" charset="0"/>
              </a:rPr>
              <a:pPr algn="ctr"/>
              <a:t>‹#›</a:t>
            </a:fld>
            <a:endParaRPr lang="en-US" sz="1200" b="0">
              <a:solidFill>
                <a:schemeClr val="bg1"/>
              </a:solidFill>
              <a:latin typeface="Frutiger 45 Light" pitchFamily="2" charset="0"/>
              <a:cs typeface="Calibri" panose="020F0502020204030204" pitchFamily="34" charset="0"/>
            </a:endParaRPr>
          </a:p>
        </p:txBody>
      </p:sp>
      <p:sp>
        <p:nvSpPr>
          <p:cNvPr id="6" name="Title 5">
            <a:extLst>
              <a:ext uri="{FF2B5EF4-FFF2-40B4-BE49-F238E27FC236}">
                <a16:creationId xmlns:a16="http://schemas.microsoft.com/office/drawing/2014/main" id="{1496366D-C4A8-E924-1AB9-660133160B17}"/>
              </a:ext>
            </a:extLst>
          </p:cNvPr>
          <p:cNvSpPr>
            <a:spLocks noGrp="1"/>
          </p:cNvSpPr>
          <p:nvPr>
            <p:ph type="title"/>
          </p:nvPr>
        </p:nvSpPr>
        <p:spPr>
          <a:xfrm>
            <a:off x="343964" y="2204864"/>
            <a:ext cx="11264940" cy="2473218"/>
          </a:xfrm>
        </p:spPr>
        <p:txBody>
          <a:bodyPr/>
          <a:lstStyle>
            <a:lvl1pPr marL="0" algn="l" defTabSz="914400" rtl="0" eaLnBrk="1" latinLnBrk="0" hangingPunct="1">
              <a:defRPr lang="en-GB" sz="4800" b="1" kern="1200" dirty="0">
                <a:solidFill>
                  <a:srgbClr val="004B86"/>
                </a:solidFill>
                <a:latin typeface="Source Sans Pro" panose="020B0503030403020204" pitchFamily="34" charset="77"/>
                <a:ea typeface="+mn-ea"/>
                <a:cs typeface="+mn-cs"/>
              </a:defRPr>
            </a:lvl1pPr>
          </a:lstStyle>
          <a:p>
            <a:r>
              <a:rPr lang="en-US"/>
              <a:t>Click to edit Master title style</a:t>
            </a:r>
            <a:endParaRPr lang="en-GB"/>
          </a:p>
        </p:txBody>
      </p:sp>
    </p:spTree>
    <p:extLst>
      <p:ext uri="{BB962C8B-B14F-4D97-AF65-F5344CB8AC3E}">
        <p14:creationId xmlns:p14="http://schemas.microsoft.com/office/powerpoint/2010/main" val="3766523338"/>
      </p:ext>
    </p:extLst>
  </p:cSld>
  <p:clrMapOvr>
    <a:masterClrMapping/>
  </p:clrMapOvr>
  <p:extLst>
    <p:ext uri="{DCECCB84-F9BA-43D5-87BE-67443E8EF086}">
      <p15:sldGuideLst xmlns:p15="http://schemas.microsoft.com/office/powerpoint/2012/main">
        <p15:guide id="1" pos="127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Marcador de número de diapositiva 5">
            <a:extLst>
              <a:ext uri="{FF2B5EF4-FFF2-40B4-BE49-F238E27FC236}">
                <a16:creationId xmlns:a16="http://schemas.microsoft.com/office/drawing/2014/main" id="{4E4B298F-D75D-0E89-ED3D-DF0CF1A87E27}"/>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
        <p:nvSpPr>
          <p:cNvPr id="2" name="Text Placeholder 2">
            <a:extLst>
              <a:ext uri="{FF2B5EF4-FFF2-40B4-BE49-F238E27FC236}">
                <a16:creationId xmlns:a16="http://schemas.microsoft.com/office/drawing/2014/main" id="{62FB06BE-6EC5-C486-3C5F-3BA1908B3EA9}"/>
              </a:ext>
            </a:extLst>
          </p:cNvPr>
          <p:cNvSpPr>
            <a:spLocks noGrp="1"/>
          </p:cNvSpPr>
          <p:nvPr>
            <p:ph idx="1"/>
          </p:nvPr>
        </p:nvSpPr>
        <p:spPr>
          <a:xfrm>
            <a:off x="533400" y="983973"/>
            <a:ext cx="10820400" cy="51929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D12C38CF-07F0-E5EB-3F1E-054FD3D43A7D}"/>
              </a:ext>
            </a:extLst>
          </p:cNvPr>
          <p:cNvSpPr>
            <a:spLocks noGrp="1"/>
          </p:cNvSpPr>
          <p:nvPr>
            <p:ph type="title"/>
          </p:nvPr>
        </p:nvSpPr>
        <p:spPr>
          <a:xfrm>
            <a:off x="278296" y="166345"/>
            <a:ext cx="11075504" cy="658603"/>
          </a:xfrm>
        </p:spPr>
        <p:txBody>
          <a:bodyPr/>
          <a:lstStyle/>
          <a:p>
            <a:r>
              <a:rPr lang="en-US"/>
              <a:t>Click to edit Master title style</a:t>
            </a:r>
          </a:p>
        </p:txBody>
      </p:sp>
    </p:spTree>
    <p:extLst>
      <p:ext uri="{BB962C8B-B14F-4D97-AF65-F5344CB8AC3E}">
        <p14:creationId xmlns:p14="http://schemas.microsoft.com/office/powerpoint/2010/main" val="3840912139"/>
      </p:ext>
    </p:extLst>
  </p:cSld>
  <p:clrMapOvr>
    <a:masterClrMapping/>
  </p:clrMapOvr>
  <p:extLst>
    <p:ext uri="{DCECCB84-F9BA-43D5-87BE-67443E8EF086}">
      <p15:sldGuideLst xmlns:p15="http://schemas.microsoft.com/office/powerpoint/2012/main">
        <p15:guide id="1" orient="horz" pos="2160">
          <p15:clr>
            <a:srgbClr val="FBAE40"/>
          </p15:clr>
        </p15:guide>
        <p15:guide id="2" pos="3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ainbow&#10;&#10;Description automatically generated">
            <a:extLst>
              <a:ext uri="{FF2B5EF4-FFF2-40B4-BE49-F238E27FC236}">
                <a16:creationId xmlns:a16="http://schemas.microsoft.com/office/drawing/2014/main" id="{4D5E0A6A-C63F-CD81-C93D-C62562459A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6" name="Title 1">
            <a:extLst>
              <a:ext uri="{FF2B5EF4-FFF2-40B4-BE49-F238E27FC236}">
                <a16:creationId xmlns:a16="http://schemas.microsoft.com/office/drawing/2014/main" id="{F6931615-3EFD-406D-8CAB-500F498BBC26}"/>
              </a:ext>
            </a:extLst>
          </p:cNvPr>
          <p:cNvSpPr>
            <a:spLocks noGrp="1"/>
          </p:cNvSpPr>
          <p:nvPr>
            <p:ph type="ctrTitle" hasCustomPrompt="1"/>
          </p:nvPr>
        </p:nvSpPr>
        <p:spPr>
          <a:xfrm>
            <a:off x="1089891" y="3006522"/>
            <a:ext cx="8937171" cy="1421928"/>
          </a:xfrm>
          <a:noFill/>
        </p:spPr>
        <p:txBody>
          <a:bodyPr wrap="square" rtlCol="0">
            <a:spAutoFit/>
          </a:bodyPr>
          <a:lstStyle>
            <a:lvl1pPr>
              <a:defRPr lang="en-US" sz="4800" b="1" dirty="0">
                <a:solidFill>
                  <a:schemeClr val="bg1"/>
                </a:solidFill>
                <a:latin typeface="Frutiger LT Pro 55 Roman" panose="020B0602020204020204" pitchFamily="34" charset="77"/>
                <a:ea typeface="Frutiger LT Pro 55 Roman" panose="020B0602020204020204" pitchFamily="34" charset="77"/>
                <a:cs typeface="Calibri" panose="020F0502020204030204" pitchFamily="34" charset="0"/>
              </a:defRPr>
            </a:lvl1pPr>
          </a:lstStyle>
          <a:p>
            <a:pPr marL="0" lvl="0"/>
            <a:r>
              <a:rPr lang="en-US"/>
              <a:t>Click to edit </a:t>
            </a:r>
            <a:br>
              <a:rPr lang="en-US"/>
            </a:br>
            <a:r>
              <a:rPr lang="en-US"/>
              <a:t>Master title style</a:t>
            </a:r>
          </a:p>
        </p:txBody>
      </p:sp>
      <p:sp>
        <p:nvSpPr>
          <p:cNvPr id="22" name="Title 1">
            <a:extLst>
              <a:ext uri="{FF2B5EF4-FFF2-40B4-BE49-F238E27FC236}">
                <a16:creationId xmlns:a16="http://schemas.microsoft.com/office/drawing/2014/main" id="{51413D66-879B-990C-642E-1E1E0D8F30F0}"/>
              </a:ext>
            </a:extLst>
          </p:cNvPr>
          <p:cNvSpPr txBox="1">
            <a:spLocks/>
          </p:cNvSpPr>
          <p:nvPr userDrawn="1"/>
        </p:nvSpPr>
        <p:spPr>
          <a:xfrm>
            <a:off x="1089891" y="4473456"/>
            <a:ext cx="8937171" cy="43858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r>
              <a:rPr lang="en-US" sz="2500">
                <a:latin typeface="Frutiger LT Pro 55 Roman" panose="020B0602020204020204" pitchFamily="34" charset="77"/>
              </a:rPr>
              <a:t>Click to edit Master title style</a:t>
            </a:r>
          </a:p>
        </p:txBody>
      </p:sp>
      <p:sp>
        <p:nvSpPr>
          <p:cNvPr id="2" name="Title 1">
            <a:extLst>
              <a:ext uri="{FF2B5EF4-FFF2-40B4-BE49-F238E27FC236}">
                <a16:creationId xmlns:a16="http://schemas.microsoft.com/office/drawing/2014/main" id="{5E5EFC81-BEEE-352B-0244-DD36B67B80C9}"/>
              </a:ext>
            </a:extLst>
          </p:cNvPr>
          <p:cNvSpPr txBox="1">
            <a:spLocks/>
          </p:cNvSpPr>
          <p:nvPr userDrawn="1"/>
        </p:nvSpPr>
        <p:spPr>
          <a:xfrm>
            <a:off x="1089890" y="5263013"/>
            <a:ext cx="8937171" cy="587533"/>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lang="en-US" sz="4800" b="1" kern="1200" dirty="0">
                <a:solidFill>
                  <a:schemeClr val="bg1"/>
                </a:solidFill>
                <a:latin typeface="Frutiger 45 Light" pitchFamily="2" charset="0"/>
                <a:ea typeface="Frutiger 45 Light" pitchFamily="2" charset="0"/>
                <a:cs typeface="Calibri" panose="020F0502020204030204" pitchFamily="34" charset="0"/>
              </a:defRPr>
            </a:lvl1pPr>
          </a:lstStyle>
          <a:p>
            <a:pPr>
              <a:lnSpc>
                <a:spcPts val="2000"/>
              </a:lnSpc>
            </a:pPr>
            <a:r>
              <a:rPr lang="en-US" sz="1400" b="1">
                <a:latin typeface="Frutiger LT Pro 55 Roman" panose="020B0602020204020204" pitchFamily="34" charset="77"/>
              </a:rPr>
              <a:t>Presenter Name</a:t>
            </a:r>
          </a:p>
          <a:p>
            <a:pPr>
              <a:lnSpc>
                <a:spcPts val="2000"/>
              </a:lnSpc>
            </a:pPr>
            <a:r>
              <a:rPr lang="en-US" sz="1400" b="0">
                <a:latin typeface="Frutiger LT Pro 55 Roman" panose="020B0602020204020204" pitchFamily="34" charset="77"/>
              </a:rPr>
              <a:t>Month, 20XX</a:t>
            </a:r>
          </a:p>
        </p:txBody>
      </p:sp>
      <p:pic>
        <p:nvPicPr>
          <p:cNvPr id="12" name="Picture 11">
            <a:extLst>
              <a:ext uri="{FF2B5EF4-FFF2-40B4-BE49-F238E27FC236}">
                <a16:creationId xmlns:a16="http://schemas.microsoft.com/office/drawing/2014/main" id="{75A4A541-3236-7C7A-108F-C328E38F391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464934" y="323988"/>
            <a:ext cx="2323604" cy="660012"/>
          </a:xfrm>
          <a:prstGeom prst="rect">
            <a:avLst/>
          </a:prstGeom>
        </p:spPr>
      </p:pic>
      <p:pic>
        <p:nvPicPr>
          <p:cNvPr id="4" name="Picture 3">
            <a:extLst>
              <a:ext uri="{FF2B5EF4-FFF2-40B4-BE49-F238E27FC236}">
                <a16:creationId xmlns:a16="http://schemas.microsoft.com/office/drawing/2014/main" id="{E3B67306-5A21-C596-5284-2A7C0FD5D29F}"/>
              </a:ext>
            </a:extLst>
          </p:cNvPr>
          <p:cNvPicPr>
            <a:picLocks noChangeAspect="1"/>
          </p:cNvPicPr>
          <p:nvPr userDrawn="1"/>
        </p:nvPicPr>
        <p:blipFill>
          <a:blip r:embed="rId3">
            <a:lum bright="100000" contrast="-70000"/>
            <a:extLst>
              <a:ext uri="{28A0092B-C50C-407E-A947-70E740481C1C}">
                <a14:useLocalDpi xmlns:a14="http://schemas.microsoft.com/office/drawing/2010/main"/>
              </a:ext>
            </a:extLst>
          </a:blip>
          <a:stretch>
            <a:fillRect/>
          </a:stretch>
        </p:blipFill>
        <p:spPr>
          <a:xfrm>
            <a:off x="9072595" y="459544"/>
            <a:ext cx="2323600" cy="660011"/>
          </a:xfrm>
          <a:prstGeom prst="rect">
            <a:avLst/>
          </a:prstGeom>
        </p:spPr>
      </p:pic>
    </p:spTree>
    <p:extLst>
      <p:ext uri="{BB962C8B-B14F-4D97-AF65-F5344CB8AC3E}">
        <p14:creationId xmlns:p14="http://schemas.microsoft.com/office/powerpoint/2010/main" val="2325211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97789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B537EFA1-3619-1CF8-5D26-4A6903A63168}"/>
              </a:ext>
            </a:extLst>
          </p:cNvPr>
          <p:cNvSpPr>
            <a:spLocks noGrp="1"/>
          </p:cNvSpPr>
          <p:nvPr>
            <p:ph type="body" sz="quarter" idx="13"/>
          </p:nvPr>
        </p:nvSpPr>
        <p:spPr>
          <a:xfrm>
            <a:off x="533399" y="208578"/>
            <a:ext cx="11125200" cy="434975"/>
          </a:xfrm>
          <a:prstGeom prst="rect">
            <a:avLst/>
          </a:prstGeom>
        </p:spPr>
        <p:txBody>
          <a:bodyPr>
            <a:noAutofit/>
          </a:bodyPr>
          <a:lstStyle>
            <a:lvl1pPr>
              <a:defRPr sz="3000" b="1">
                <a:latin typeface="Frutiger LT Pro 55 Roman" panose="020B0602020204020204" pitchFamily="34" charset="0"/>
              </a:defRPr>
            </a:lvl1pPr>
          </a:lstStyle>
          <a:p>
            <a:pPr marL="0" indent="0">
              <a:buNone/>
            </a:pPr>
            <a:r>
              <a:rPr lang="en-US"/>
              <a:t>Iconography</a:t>
            </a:r>
          </a:p>
        </p:txBody>
      </p:sp>
      <p:grpSp>
        <p:nvGrpSpPr>
          <p:cNvPr id="9" name="Group 8">
            <a:extLst>
              <a:ext uri="{FF2B5EF4-FFF2-40B4-BE49-F238E27FC236}">
                <a16:creationId xmlns:a16="http://schemas.microsoft.com/office/drawing/2014/main" id="{0BA2DE9C-DEF9-6D5E-6B8A-96AF54419D5D}"/>
              </a:ext>
            </a:extLst>
          </p:cNvPr>
          <p:cNvGrpSpPr/>
          <p:nvPr userDrawn="1"/>
        </p:nvGrpSpPr>
        <p:grpSpPr>
          <a:xfrm rot="5400000">
            <a:off x="10593874" y="2547207"/>
            <a:ext cx="4502513" cy="695205"/>
            <a:chOff x="2057400" y="2875698"/>
            <a:chExt cx="8085987" cy="1248507"/>
          </a:xfrm>
        </p:grpSpPr>
        <p:sp>
          <p:nvSpPr>
            <p:cNvPr id="2" name="Oval 1">
              <a:extLst>
                <a:ext uri="{FF2B5EF4-FFF2-40B4-BE49-F238E27FC236}">
                  <a16:creationId xmlns:a16="http://schemas.microsoft.com/office/drawing/2014/main" id="{063CE2E2-86EB-AC4C-8BB0-0FDC3400C725}"/>
                </a:ext>
              </a:extLst>
            </p:cNvPr>
            <p:cNvSpPr/>
            <p:nvPr userDrawn="1"/>
          </p:nvSpPr>
          <p:spPr>
            <a:xfrm>
              <a:off x="2057400" y="2875698"/>
              <a:ext cx="1248507" cy="1248507"/>
            </a:xfrm>
            <a:prstGeom prst="ellipse">
              <a:avLst/>
            </a:prstGeom>
            <a:solidFill>
              <a:srgbClr val="004B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ller Typo Light"/>
                <a:ea typeface="+mn-ea"/>
                <a:cs typeface="+mn-cs"/>
              </a:endParaRPr>
            </a:p>
          </p:txBody>
        </p:sp>
        <p:sp>
          <p:nvSpPr>
            <p:cNvPr id="4" name="Oval 3">
              <a:extLst>
                <a:ext uri="{FF2B5EF4-FFF2-40B4-BE49-F238E27FC236}">
                  <a16:creationId xmlns:a16="http://schemas.microsoft.com/office/drawing/2014/main" id="{EB9F5392-2DD0-7594-9C74-E161632AC690}"/>
                </a:ext>
              </a:extLst>
            </p:cNvPr>
            <p:cNvSpPr/>
            <p:nvPr userDrawn="1"/>
          </p:nvSpPr>
          <p:spPr>
            <a:xfrm>
              <a:off x="3424896" y="2875698"/>
              <a:ext cx="1248507" cy="1248507"/>
            </a:xfrm>
            <a:prstGeom prst="ellipse">
              <a:avLst/>
            </a:prstGeom>
            <a:solidFill>
              <a:srgbClr val="FFCC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ller Typo Light"/>
                <a:ea typeface="+mn-ea"/>
                <a:cs typeface="+mn-cs"/>
              </a:endParaRPr>
            </a:p>
          </p:txBody>
        </p:sp>
        <p:sp>
          <p:nvSpPr>
            <p:cNvPr id="5" name="Oval 4">
              <a:extLst>
                <a:ext uri="{FF2B5EF4-FFF2-40B4-BE49-F238E27FC236}">
                  <a16:creationId xmlns:a16="http://schemas.microsoft.com/office/drawing/2014/main" id="{F304F3A5-024A-470D-3BE0-C2FCED572B94}"/>
                </a:ext>
              </a:extLst>
            </p:cNvPr>
            <p:cNvSpPr/>
            <p:nvPr userDrawn="1"/>
          </p:nvSpPr>
          <p:spPr>
            <a:xfrm>
              <a:off x="4792392" y="2875698"/>
              <a:ext cx="1248507" cy="1248507"/>
            </a:xfrm>
            <a:prstGeom prst="ellipse">
              <a:avLst/>
            </a:prstGeom>
            <a:solidFill>
              <a:srgbClr val="008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ller Typo Light"/>
                <a:ea typeface="+mn-ea"/>
                <a:cs typeface="+mn-cs"/>
              </a:endParaRPr>
            </a:p>
          </p:txBody>
        </p:sp>
        <p:sp>
          <p:nvSpPr>
            <p:cNvPr id="6" name="Oval 5">
              <a:extLst>
                <a:ext uri="{FF2B5EF4-FFF2-40B4-BE49-F238E27FC236}">
                  <a16:creationId xmlns:a16="http://schemas.microsoft.com/office/drawing/2014/main" id="{4384ADCB-5684-191C-29D0-D8E8B01B3792}"/>
                </a:ext>
              </a:extLst>
            </p:cNvPr>
            <p:cNvSpPr/>
            <p:nvPr userDrawn="1"/>
          </p:nvSpPr>
          <p:spPr>
            <a:xfrm>
              <a:off x="6159888" y="2875698"/>
              <a:ext cx="1248507" cy="1248507"/>
            </a:xfrm>
            <a:prstGeom prst="ellipse">
              <a:avLst/>
            </a:prstGeom>
            <a:solidFill>
              <a:srgbClr val="B7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ller Typo Light"/>
                <a:ea typeface="+mn-ea"/>
                <a:cs typeface="+mn-cs"/>
              </a:endParaRPr>
            </a:p>
          </p:txBody>
        </p:sp>
        <p:sp>
          <p:nvSpPr>
            <p:cNvPr id="7" name="Oval 6">
              <a:extLst>
                <a:ext uri="{FF2B5EF4-FFF2-40B4-BE49-F238E27FC236}">
                  <a16:creationId xmlns:a16="http://schemas.microsoft.com/office/drawing/2014/main" id="{131F534A-BE60-36E5-499A-49634463FFEA}"/>
                </a:ext>
              </a:extLst>
            </p:cNvPr>
            <p:cNvSpPr/>
            <p:nvPr userDrawn="1"/>
          </p:nvSpPr>
          <p:spPr>
            <a:xfrm>
              <a:off x="7527384" y="2875698"/>
              <a:ext cx="1248507" cy="124850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ller Typo Light"/>
                <a:ea typeface="+mn-ea"/>
                <a:cs typeface="+mn-cs"/>
              </a:endParaRPr>
            </a:p>
          </p:txBody>
        </p:sp>
        <p:sp>
          <p:nvSpPr>
            <p:cNvPr id="8" name="Oval 7">
              <a:extLst>
                <a:ext uri="{FF2B5EF4-FFF2-40B4-BE49-F238E27FC236}">
                  <a16:creationId xmlns:a16="http://schemas.microsoft.com/office/drawing/2014/main" id="{7509AA1B-C9A8-D5F1-0FDA-BAF1B5383FFA}"/>
                </a:ext>
              </a:extLst>
            </p:cNvPr>
            <p:cNvSpPr/>
            <p:nvPr userDrawn="1"/>
          </p:nvSpPr>
          <p:spPr>
            <a:xfrm>
              <a:off x="8894880" y="2875698"/>
              <a:ext cx="1248507" cy="124850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ller Typo Light"/>
                <a:ea typeface="+mn-ea"/>
                <a:cs typeface="+mn-cs"/>
              </a:endParaRPr>
            </a:p>
          </p:txBody>
        </p:sp>
      </p:grpSp>
    </p:spTree>
    <p:extLst>
      <p:ext uri="{BB962C8B-B14F-4D97-AF65-F5344CB8AC3E}">
        <p14:creationId xmlns:p14="http://schemas.microsoft.com/office/powerpoint/2010/main" val="69112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1"/>
          <a:lstStyle>
            <a:lvl1pPr>
              <a:lnSpc>
                <a:spcPts val="1700"/>
              </a:lnSpc>
              <a:defRPr lang="en-US" sz="2400" b="1" kern="1200" dirty="0" smtClean="0">
                <a:solidFill>
                  <a:schemeClr val="tx1"/>
                </a:solidFill>
                <a:latin typeface="Frutiger LT Pro 55 Roman" panose="020B0602020204020204" pitchFamily="34" charset="77"/>
                <a:ea typeface="+mn-ea"/>
                <a:cs typeface="+mn-cs"/>
              </a:defRPr>
            </a:lvl1pPr>
            <a:lvl2pPr>
              <a:lnSpc>
                <a:spcPts val="1700"/>
              </a:lnSpc>
              <a:defRPr lang="en-US" sz="2000" kern="1200" dirty="0" smtClean="0">
                <a:solidFill>
                  <a:schemeClr val="tx1"/>
                </a:solidFill>
                <a:latin typeface="Frutiger LT Pro 55 Roman" panose="020B0602020204020204" pitchFamily="34" charset="77"/>
                <a:ea typeface="+mn-ea"/>
                <a:cs typeface="+mn-cs"/>
              </a:defRPr>
            </a:lvl2pPr>
            <a:lvl3pPr marL="342900" indent="-342900">
              <a:lnSpc>
                <a:spcPts val="1700"/>
              </a:lnSpc>
              <a:defRPr lang="en-US" sz="1800" kern="1200" dirty="0" smtClean="0">
                <a:solidFill>
                  <a:schemeClr val="tx1"/>
                </a:solidFill>
                <a:latin typeface="Frutiger LT Pro 55 Roman" panose="020B0602020204020204" pitchFamily="34" charset="77"/>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4pPr>
            <a:lvl5pPr marL="914400"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8" name="Marcador de número de diapositiva 5">
            <a:extLst>
              <a:ext uri="{FF2B5EF4-FFF2-40B4-BE49-F238E27FC236}">
                <a16:creationId xmlns:a16="http://schemas.microsoft.com/office/drawing/2014/main" id="{E9EC46A4-50CA-5032-642E-472F2C66E949}"/>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289801"/>
      </p:ext>
    </p:extLst>
  </p:cSld>
  <p:clrMapOvr>
    <a:masterClrMapping/>
  </p:clrMapOvr>
  <p:extLst>
    <p:ext uri="{DCECCB84-F9BA-43D5-87BE-67443E8EF086}">
      <p15:sldGuideLst xmlns:p15="http://schemas.microsoft.com/office/powerpoint/2012/main">
        <p15:guide id="1" orient="horz" pos="2160">
          <p15:clr>
            <a:srgbClr val="FBAE40"/>
          </p15:clr>
        </p15:guide>
        <p15:guide id="2"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2">
            <a:normAutofit/>
          </a:bodyPr>
          <a:lstStyle>
            <a:lvl1pPr>
              <a:lnSpc>
                <a:spcPts val="1700"/>
              </a:lnSpc>
              <a:defRPr lang="en-US" sz="1400" b="1" kern="1200" dirty="0" smtClean="0">
                <a:solidFill>
                  <a:schemeClr val="tx1"/>
                </a:solidFill>
                <a:latin typeface="Frutiger LT Pro 55 Roman" panose="020B0602020204020204" pitchFamily="34" charset="77"/>
                <a:ea typeface="+mn-ea"/>
                <a:cs typeface="+mn-cs"/>
              </a:defRPr>
            </a:lvl1pPr>
            <a:lvl2pPr>
              <a:lnSpc>
                <a:spcPts val="1700"/>
              </a:lnSpc>
              <a:defRPr lang="en-US" sz="1400" kern="1200" dirty="0" smtClean="0">
                <a:solidFill>
                  <a:schemeClr val="tx1"/>
                </a:solidFill>
                <a:latin typeface="Frutiger LT Pro 55 Roman" panose="020B0602020204020204" pitchFamily="34" charset="77"/>
                <a:ea typeface="+mn-ea"/>
                <a:cs typeface="+mn-cs"/>
              </a:defRPr>
            </a:lvl2pPr>
            <a:lvl3pPr marL="342900" indent="-342900">
              <a:lnSpc>
                <a:spcPts val="1700"/>
              </a:lnSpc>
              <a:defRPr lang="en-US" sz="1400" kern="1200" dirty="0" smtClean="0">
                <a:solidFill>
                  <a:schemeClr val="tx1"/>
                </a:solidFill>
                <a:latin typeface="Frutiger LT Pro 55 Roman" panose="020B0602020204020204" pitchFamily="34" charset="77"/>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4pPr>
            <a:lvl5pPr marL="914400"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8" name="Marcador de número de diapositiva 5">
            <a:extLst>
              <a:ext uri="{FF2B5EF4-FFF2-40B4-BE49-F238E27FC236}">
                <a16:creationId xmlns:a16="http://schemas.microsoft.com/office/drawing/2014/main" id="{4E4B298F-D75D-0E89-ED3D-DF0CF1A87E27}"/>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1780831689"/>
      </p:ext>
    </p:extLst>
  </p:cSld>
  <p:clrMapOvr>
    <a:masterClrMapping/>
  </p:clrMapOvr>
  <p:extLst>
    <p:ext uri="{DCECCB84-F9BA-43D5-87BE-67443E8EF086}">
      <p15:sldGuideLst xmlns:p15="http://schemas.microsoft.com/office/powerpoint/2012/main">
        <p15:guide id="1" orient="horz" pos="2160">
          <p15:clr>
            <a:srgbClr val="FBAE40"/>
          </p15:clr>
        </p15:guide>
        <p15:guide id="2"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3">
            <a:normAutofit/>
          </a:bodyPr>
          <a:lstStyle>
            <a:lvl1pPr>
              <a:lnSpc>
                <a:spcPts val="1700"/>
              </a:lnSpc>
              <a:defRPr lang="en-US" sz="1400" b="1" kern="1200" dirty="0" smtClean="0">
                <a:solidFill>
                  <a:schemeClr val="tx1"/>
                </a:solidFill>
                <a:latin typeface="Frutiger LT Pro 55 Roman" panose="020B0602020204020204" pitchFamily="34" charset="77"/>
                <a:ea typeface="+mn-ea"/>
                <a:cs typeface="+mn-cs"/>
              </a:defRPr>
            </a:lvl1pPr>
            <a:lvl2pPr>
              <a:lnSpc>
                <a:spcPts val="1700"/>
              </a:lnSpc>
              <a:defRPr lang="en-US" sz="1400" kern="1200" dirty="0" smtClean="0">
                <a:solidFill>
                  <a:schemeClr val="tx1"/>
                </a:solidFill>
                <a:latin typeface="Frutiger LT Pro 55 Roman" panose="020B0602020204020204" pitchFamily="34" charset="77"/>
                <a:ea typeface="+mn-ea"/>
                <a:cs typeface="+mn-cs"/>
              </a:defRPr>
            </a:lvl2pPr>
            <a:lvl3pPr marL="342900" indent="-342900">
              <a:lnSpc>
                <a:spcPts val="1700"/>
              </a:lnSpc>
              <a:defRPr lang="en-US" sz="1400" kern="1200" dirty="0" smtClean="0">
                <a:solidFill>
                  <a:schemeClr val="tx1"/>
                </a:solidFill>
                <a:latin typeface="Frutiger LT Pro 55 Roman" panose="020B0602020204020204" pitchFamily="34" charset="77"/>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4pPr>
            <a:lvl5pPr marL="914400" indent="-228600">
              <a:lnSpc>
                <a:spcPts val="1700"/>
              </a:lnSpc>
              <a:buClr>
                <a:schemeClr val="tx2">
                  <a:lumMod val="50000"/>
                </a:schemeClr>
              </a:buClr>
              <a:buFont typeface="Symbol" panose="05050102010706020507" pitchFamily="18" charset="2"/>
              <a:buChar char="-"/>
              <a:defRPr sz="1400">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8" name="Marcador de número de diapositiva 5">
            <a:extLst>
              <a:ext uri="{FF2B5EF4-FFF2-40B4-BE49-F238E27FC236}">
                <a16:creationId xmlns:a16="http://schemas.microsoft.com/office/drawing/2014/main" id="{4BB16B3F-018F-71E7-B239-96DA6F36DEB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3137975453"/>
      </p:ext>
    </p:extLst>
  </p:cSld>
  <p:clrMapOvr>
    <a:masterClrMapping/>
  </p:clrMapOvr>
  <p:extLst>
    <p:ext uri="{DCECCB84-F9BA-43D5-87BE-67443E8EF086}">
      <p15:sldGuideLst xmlns:p15="http://schemas.microsoft.com/office/powerpoint/2012/main">
        <p15:guide id="1" orient="horz" pos="2160">
          <p15:clr>
            <a:srgbClr val="FBAE40"/>
          </p15:clr>
        </p15:guide>
        <p15:guide id="2"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F55D43F-875F-4E2B-82B9-5EEDDAEA63F8}"/>
              </a:ext>
            </a:extLst>
          </p:cNvPr>
          <p:cNvSpPr>
            <a:spLocks noGrp="1"/>
          </p:cNvSpPr>
          <p:nvPr>
            <p:ph type="title"/>
          </p:nvPr>
        </p:nvSpPr>
        <p:spPr>
          <a:xfrm>
            <a:off x="533398" y="989299"/>
            <a:ext cx="8610601" cy="2852737"/>
          </a:xfrm>
        </p:spPr>
        <p:txBody>
          <a:bodyPr anchor="b">
            <a:normAutofit/>
          </a:bodyPr>
          <a:lstStyle>
            <a:lvl1pPr>
              <a:defRPr lang="en-US" sz="4400" b="1" kern="1200" dirty="0">
                <a:solidFill>
                  <a:srgbClr val="595959"/>
                </a:solidFill>
                <a:latin typeface="Frutiger LT Pro 55 Roman" panose="020B0602020204020204" pitchFamily="34" charset="77"/>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20" name="Text Placeholder 2">
            <a:extLst>
              <a:ext uri="{FF2B5EF4-FFF2-40B4-BE49-F238E27FC236}">
                <a16:creationId xmlns:a16="http://schemas.microsoft.com/office/drawing/2014/main" id="{F18B4745-7445-43DB-B108-3CDCB28A7AE9}"/>
              </a:ext>
            </a:extLst>
          </p:cNvPr>
          <p:cNvSpPr>
            <a:spLocks noGrp="1"/>
          </p:cNvSpPr>
          <p:nvPr>
            <p:ph type="body" idx="1"/>
          </p:nvPr>
        </p:nvSpPr>
        <p:spPr>
          <a:xfrm>
            <a:off x="533398" y="3869024"/>
            <a:ext cx="8610602" cy="1500187"/>
          </a:xfrm>
        </p:spPr>
        <p:txBody>
          <a:bodyPr/>
          <a:lstStyle>
            <a:lvl1pPr marL="0" indent="0">
              <a:buNone/>
              <a:defRPr sz="2400">
                <a:solidFill>
                  <a:srgbClr val="595959"/>
                </a:solidFill>
                <a:latin typeface="Frutiger LT Pro 55 Roman" panose="020B0602020204020204"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 Placeholder 13">
            <a:extLst>
              <a:ext uri="{FF2B5EF4-FFF2-40B4-BE49-F238E27FC236}">
                <a16:creationId xmlns:a16="http://schemas.microsoft.com/office/drawing/2014/main" id="{5A424433-CA37-48A1-EF7E-E44DEC8944A4}"/>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8" name="Marcador de número de diapositiva 5">
            <a:extLst>
              <a:ext uri="{FF2B5EF4-FFF2-40B4-BE49-F238E27FC236}">
                <a16:creationId xmlns:a16="http://schemas.microsoft.com/office/drawing/2014/main" id="{179C2830-1743-9FEA-4F66-BCE7925B9DB5}"/>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1637290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D9C106-CE49-4F1B-A6DE-3C9818CAFB5C}"/>
              </a:ext>
            </a:extLst>
          </p:cNvPr>
          <p:cNvSpPr>
            <a:spLocks noGrp="1"/>
          </p:cNvSpPr>
          <p:nvPr>
            <p:ph idx="15"/>
          </p:nvPr>
        </p:nvSpPr>
        <p:spPr>
          <a:xfrm>
            <a:off x="533399" y="1655302"/>
            <a:ext cx="5486399" cy="4351338"/>
          </a:xfrm>
        </p:spPr>
        <p:txBody>
          <a:bodyPr/>
          <a:lstStyle>
            <a:lvl1pPr>
              <a:defRPr lang="en-US" sz="2400" b="1" dirty="0" smtClean="0">
                <a:solidFill>
                  <a:srgbClr val="595959"/>
                </a:solidFill>
                <a:latin typeface="Frutiger LT Pro 55 Roman" panose="020B0602020204020204" pitchFamily="34" charset="77"/>
              </a:defRPr>
            </a:lvl1pPr>
            <a:lvl2pPr>
              <a:defRPr sz="2000">
                <a:solidFill>
                  <a:srgbClr val="595959"/>
                </a:solidFill>
                <a:latin typeface="Frutiger LT Pro 55 Roman" panose="020B0602020204020204" pitchFamily="34" charset="77"/>
              </a:defRPr>
            </a:lvl2pPr>
            <a:lvl3pPr>
              <a:defRPr sz="1800">
                <a:solidFill>
                  <a:srgbClr val="595959"/>
                </a:solidFill>
                <a:latin typeface="Frutiger LT Pro 55 Roman" panose="020B0602020204020204" pitchFamily="34" charset="77"/>
              </a:defRPr>
            </a:lvl3pPr>
            <a:lvl4pPr>
              <a:defRPr sz="1400">
                <a:solidFill>
                  <a:srgbClr val="595959"/>
                </a:solidFill>
                <a:latin typeface="Frutiger LT Pro 55 Roman" panose="020B0602020204020204" pitchFamily="34" charset="77"/>
              </a:defRPr>
            </a:lvl4pPr>
            <a:lvl5pPr>
              <a:defRPr sz="1400">
                <a:solidFill>
                  <a:srgbClr val="595959"/>
                </a:solidFill>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6" name="Content Placeholder 2">
            <a:extLst>
              <a:ext uri="{FF2B5EF4-FFF2-40B4-BE49-F238E27FC236}">
                <a16:creationId xmlns:a16="http://schemas.microsoft.com/office/drawing/2014/main" id="{0E8BB916-CDFC-439C-B0EF-513AE7B06ACB}"/>
              </a:ext>
            </a:extLst>
          </p:cNvPr>
          <p:cNvSpPr>
            <a:spLocks noGrp="1"/>
          </p:cNvSpPr>
          <p:nvPr>
            <p:ph idx="16"/>
          </p:nvPr>
        </p:nvSpPr>
        <p:spPr>
          <a:xfrm>
            <a:off x="6172201" y="1655302"/>
            <a:ext cx="5486398" cy="4351338"/>
          </a:xfrm>
        </p:spPr>
        <p:txBody>
          <a:bodyPr/>
          <a:lstStyle>
            <a:lvl1pPr>
              <a:defRPr lang="en-US" sz="2400" b="1" dirty="0" smtClean="0">
                <a:solidFill>
                  <a:srgbClr val="595959"/>
                </a:solidFill>
                <a:latin typeface="Frutiger LT Pro 55 Roman" panose="020B0602020204020204" pitchFamily="34" charset="77"/>
              </a:defRPr>
            </a:lvl1pPr>
            <a:lvl2pPr>
              <a:defRPr sz="2000">
                <a:solidFill>
                  <a:srgbClr val="595959"/>
                </a:solidFill>
                <a:latin typeface="Frutiger LT Pro 55 Roman" panose="020B0602020204020204" pitchFamily="34" charset="77"/>
              </a:defRPr>
            </a:lvl2pPr>
            <a:lvl3pPr>
              <a:defRPr sz="1800">
                <a:solidFill>
                  <a:srgbClr val="595959"/>
                </a:solidFill>
                <a:latin typeface="Frutiger LT Pro 55 Roman" panose="020B0602020204020204" pitchFamily="34" charset="77"/>
              </a:defRPr>
            </a:lvl3pPr>
            <a:lvl4pPr>
              <a:defRPr sz="1400">
                <a:solidFill>
                  <a:srgbClr val="595959"/>
                </a:solidFill>
                <a:latin typeface="Frutiger LT Pro 55 Roman" panose="020B0602020204020204" pitchFamily="34" charset="77"/>
              </a:defRPr>
            </a:lvl4pPr>
            <a:lvl5pPr>
              <a:defRPr sz="1400">
                <a:solidFill>
                  <a:srgbClr val="595959"/>
                </a:solidFill>
                <a:latin typeface="Frutiger LT Pro 55 Roman" panose="020B0602020204020204" pitchFamily="34" charset="77"/>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20" name="Text Placeholder 13">
            <a:extLst>
              <a:ext uri="{FF2B5EF4-FFF2-40B4-BE49-F238E27FC236}">
                <a16:creationId xmlns:a16="http://schemas.microsoft.com/office/drawing/2014/main" id="{78651CBE-E342-762C-71AB-7A346C0BD17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LT Pro 55 Roman" panose="020B0602020204020204" pitchFamily="34" charset="77"/>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1" name="Marcador de número de diapositiva 5">
            <a:extLst>
              <a:ext uri="{FF2B5EF4-FFF2-40B4-BE49-F238E27FC236}">
                <a16:creationId xmlns:a16="http://schemas.microsoft.com/office/drawing/2014/main" id="{CACE2F8E-F80A-F347-8E9C-243A79D7388E}"/>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57252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3685D-D505-42E6-B2A3-1B26BC793250}"/>
              </a:ext>
            </a:extLst>
          </p:cNvPr>
          <p:cNvSpPr>
            <a:spLocks noGrp="1"/>
          </p:cNvSpPr>
          <p:nvPr>
            <p:ph type="title"/>
          </p:nvPr>
        </p:nvSpPr>
        <p:spPr>
          <a:xfrm>
            <a:off x="468086" y="365125"/>
            <a:ext cx="1088571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20300D-8B9D-444F-97B8-8F7D7E3A37FB}"/>
              </a:ext>
            </a:extLst>
          </p:cNvPr>
          <p:cNvSpPr>
            <a:spLocks noGrp="1"/>
          </p:cNvSpPr>
          <p:nvPr>
            <p:ph type="body" idx="1"/>
          </p:nvPr>
        </p:nvSpPr>
        <p:spPr>
          <a:xfrm>
            <a:off x="468086" y="1825625"/>
            <a:ext cx="1088571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a:extLst>
              <a:ext uri="{FF2B5EF4-FFF2-40B4-BE49-F238E27FC236}">
                <a16:creationId xmlns:a16="http://schemas.microsoft.com/office/drawing/2014/main" id="{604E6E1E-7055-8D1B-4C37-9DCF88F2180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1073742684">
            <a:extLst>
              <a:ext uri="{FF2B5EF4-FFF2-40B4-BE49-F238E27FC236}">
                <a16:creationId xmlns:a16="http://schemas.microsoft.com/office/drawing/2014/main" id="{CB09C83E-2E41-0B4B-7535-36A14EDE4624}"/>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5" name="Picture 4">
            <a:extLst>
              <a:ext uri="{FF2B5EF4-FFF2-40B4-BE49-F238E27FC236}">
                <a16:creationId xmlns:a16="http://schemas.microsoft.com/office/drawing/2014/main" id="{F90561BA-C7F5-9336-C8B6-9C52C6E480B1}"/>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a:off x="443341" y="6373111"/>
            <a:ext cx="1369134" cy="388898"/>
          </a:xfrm>
          <a:prstGeom prst="rect">
            <a:avLst/>
          </a:prstGeom>
        </p:spPr>
      </p:pic>
      <p:sp>
        <p:nvSpPr>
          <p:cNvPr id="6" name="TextBox 5">
            <a:extLst>
              <a:ext uri="{FF2B5EF4-FFF2-40B4-BE49-F238E27FC236}">
                <a16:creationId xmlns:a16="http://schemas.microsoft.com/office/drawing/2014/main" id="{54F4FB80-2ABB-C1F1-1CBB-894AC098990D}"/>
              </a:ext>
            </a:extLst>
          </p:cNvPr>
          <p:cNvSpPr txBox="1"/>
          <p:nvPr userDrawn="1"/>
        </p:nvSpPr>
        <p:spPr>
          <a:xfrm>
            <a:off x="3048000" y="6439040"/>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Tree>
    <p:extLst>
      <p:ext uri="{BB962C8B-B14F-4D97-AF65-F5344CB8AC3E}">
        <p14:creationId xmlns:p14="http://schemas.microsoft.com/office/powerpoint/2010/main" val="13979046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2" r:id="rId21"/>
    <p:sldLayoutId id="2147483683" r:id="rId22"/>
    <p:sldLayoutId id="2147483684" r:id="rId23"/>
    <p:sldLayoutId id="2147483685" r:id="rId24"/>
  </p:sldLayoutIdLst>
  <p:txStyles>
    <p:titleStyle>
      <a:lvl1pPr algn="l" defTabSz="914400" rtl="0" eaLnBrk="1" latinLnBrk="0" hangingPunct="1">
        <a:lnSpc>
          <a:spcPct val="90000"/>
        </a:lnSpc>
        <a:spcBef>
          <a:spcPct val="0"/>
        </a:spcBef>
        <a:buNone/>
        <a:defRPr sz="4400" kern="1200">
          <a:solidFill>
            <a:schemeClr val="tx1"/>
          </a:solidFill>
          <a:latin typeface="Frutiger LT Pro 55 Roman" panose="020B0602020204020204" pitchFamily="34" charset="77"/>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3685D-D505-42E6-B2A3-1B26BC793250}"/>
              </a:ext>
            </a:extLst>
          </p:cNvPr>
          <p:cNvSpPr>
            <a:spLocks noGrp="1"/>
          </p:cNvSpPr>
          <p:nvPr>
            <p:ph type="title"/>
          </p:nvPr>
        </p:nvSpPr>
        <p:spPr>
          <a:xfrm>
            <a:off x="343964" y="369609"/>
            <a:ext cx="11513074" cy="575116"/>
          </a:xfrm>
          <a:prstGeom prst="rect">
            <a:avLst/>
          </a:prstGeom>
        </p:spPr>
        <p:txBody>
          <a:bodyPr vert="horz" lIns="0" tIns="36000" rIns="0" bIns="3600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6420300D-8B9D-444F-97B8-8F7D7E3A37FB}"/>
              </a:ext>
            </a:extLst>
          </p:cNvPr>
          <p:cNvSpPr>
            <a:spLocks noGrp="1"/>
          </p:cNvSpPr>
          <p:nvPr>
            <p:ph type="body" idx="1"/>
          </p:nvPr>
        </p:nvSpPr>
        <p:spPr>
          <a:xfrm>
            <a:off x="343964" y="1120856"/>
            <a:ext cx="11513074" cy="5097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Rectangle 2">
            <a:extLst>
              <a:ext uri="{FF2B5EF4-FFF2-40B4-BE49-F238E27FC236}">
                <a16:creationId xmlns:a16="http://schemas.microsoft.com/office/drawing/2014/main" id="{604E6E1E-7055-8D1B-4C37-9DCF88F2180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1073742684">
            <a:extLst>
              <a:ext uri="{FF2B5EF4-FFF2-40B4-BE49-F238E27FC236}">
                <a16:creationId xmlns:a16="http://schemas.microsoft.com/office/drawing/2014/main" id="{CB09C83E-2E41-0B4B-7535-36A14EDE4624}"/>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5" name="Picture 4">
            <a:extLst>
              <a:ext uri="{FF2B5EF4-FFF2-40B4-BE49-F238E27FC236}">
                <a16:creationId xmlns:a16="http://schemas.microsoft.com/office/drawing/2014/main" id="{F90561BA-C7F5-9336-C8B6-9C52C6E480B1}"/>
              </a:ext>
            </a:extLst>
          </p:cNvPr>
          <p:cNvPicPr>
            <a:picLocks noChangeAspect="1"/>
          </p:cNvPicPr>
          <p:nvPr userDrawn="1"/>
        </p:nvPicPr>
        <p:blipFill rotWithShape="1">
          <a:blip r:embed="rId22">
            <a:extLst>
              <a:ext uri="{28A0092B-C50C-407E-A947-70E740481C1C}">
                <a14:useLocalDpi xmlns:a14="http://schemas.microsoft.com/office/drawing/2010/main" val="0"/>
              </a:ext>
            </a:extLst>
          </a:blip>
          <a:srcRect l="4838" t="16652" r="5017" b="14298"/>
          <a:stretch/>
        </p:blipFill>
        <p:spPr>
          <a:xfrm>
            <a:off x="177715" y="6426884"/>
            <a:ext cx="1621268" cy="352743"/>
          </a:xfrm>
          <a:prstGeom prst="rect">
            <a:avLst/>
          </a:prstGeom>
        </p:spPr>
      </p:pic>
      <p:sp>
        <p:nvSpPr>
          <p:cNvPr id="6" name="TextBox 5">
            <a:extLst>
              <a:ext uri="{FF2B5EF4-FFF2-40B4-BE49-F238E27FC236}">
                <a16:creationId xmlns:a16="http://schemas.microsoft.com/office/drawing/2014/main" id="{C1DA77B5-E638-94AC-7947-1D6B464CD99C}"/>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
        <p:nvSpPr>
          <p:cNvPr id="10" name="Marcador de número de diapositiva 5">
            <a:extLst>
              <a:ext uri="{FF2B5EF4-FFF2-40B4-BE49-F238E27FC236}">
                <a16:creationId xmlns:a16="http://schemas.microsoft.com/office/drawing/2014/main" id="{A8E25155-36CD-A39A-FE59-134C053D5E5B}"/>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97A0A4"/>
                </a:solidFill>
                <a:latin typeface="Frutiger 45 Light" pitchFamily="2" charset="0"/>
                <a:cs typeface="Calibri" panose="020F0502020204030204" pitchFamily="34" charset="0"/>
              </a:rPr>
              <a:pPr algn="r"/>
              <a:t>‹#›</a:t>
            </a:fld>
            <a:endParaRPr lang="en-US" sz="1200" b="0">
              <a:solidFill>
                <a:srgbClr val="97A0A4"/>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193404714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txStyles>
    <p:titleStyle>
      <a:lvl1pPr algn="l" defTabSz="914400" rtl="0" eaLnBrk="1" latinLnBrk="0" hangingPunct="1">
        <a:lnSpc>
          <a:spcPct val="90000"/>
        </a:lnSpc>
        <a:spcBef>
          <a:spcPct val="0"/>
        </a:spcBef>
        <a:buNone/>
        <a:defRPr sz="3600" kern="1200">
          <a:solidFill>
            <a:srgbClr val="004B88"/>
          </a:solidFill>
          <a:latin typeface="Frutiger LT Pro 55 Roman" panose="020B0602020204020204" pitchFamily="34" charset="77"/>
          <a:ea typeface="+mj-ea"/>
          <a:cs typeface="Calibri" panose="020F0502020204030204" pitchFamily="34" charset="0"/>
        </a:defRPr>
      </a:lvl1pPr>
    </p:titleStyle>
    <p:bodyStyle>
      <a:lvl1pPr marL="228600" indent="-228600" algn="l" defTabSz="914400" rtl="0" eaLnBrk="1" latinLnBrk="0" hangingPunct="1">
        <a:lnSpc>
          <a:spcPct val="100000"/>
        </a:lnSpc>
        <a:spcBef>
          <a:spcPts val="0"/>
        </a:spcBef>
        <a:buClr>
          <a:srgbClr val="0088CE"/>
        </a:buClr>
        <a:buFont typeface="Arial" panose="020B0604020202020204" pitchFamily="34" charset="0"/>
        <a:buChar char="•"/>
        <a:defRPr sz="2400" b="0" kern="1200">
          <a:solidFill>
            <a:schemeClr val="tx1"/>
          </a:solidFill>
          <a:latin typeface="Frutiger LT Pro 55 Roman" panose="020B0602020204020204" pitchFamily="34" charset="77"/>
          <a:ea typeface="+mn-ea"/>
          <a:cs typeface="Calibri" panose="020F0502020204030204" pitchFamily="34" charset="0"/>
        </a:defRPr>
      </a:lvl1pPr>
      <a:lvl2pPr marL="685800" indent="-228600" algn="l" defTabSz="914400" rtl="0" eaLnBrk="1" latinLnBrk="0" hangingPunct="1">
        <a:lnSpc>
          <a:spcPct val="100000"/>
        </a:lnSpc>
        <a:spcBef>
          <a:spcPts val="0"/>
        </a:spcBef>
        <a:buClr>
          <a:srgbClr val="0088CE"/>
        </a:buClr>
        <a:buFont typeface="Courier New" panose="02070309020205020404" pitchFamily="49" charset="0"/>
        <a:buChar char="o"/>
        <a:defRPr sz="2000" b="0" kern="1200">
          <a:solidFill>
            <a:schemeClr val="tx1"/>
          </a:solidFill>
          <a:latin typeface="Frutiger LT Pro 55 Roman" panose="020B0602020204020204" pitchFamily="34" charset="77"/>
          <a:ea typeface="+mn-ea"/>
          <a:cs typeface="Calibri" panose="020F0502020204030204" pitchFamily="34" charset="0"/>
        </a:defRPr>
      </a:lvl2pPr>
      <a:lvl3pPr marL="1143000" indent="-228600" algn="l" defTabSz="914400" rtl="0" eaLnBrk="1" latinLnBrk="0" hangingPunct="1">
        <a:lnSpc>
          <a:spcPct val="100000"/>
        </a:lnSpc>
        <a:spcBef>
          <a:spcPts val="0"/>
        </a:spcBef>
        <a:buClr>
          <a:srgbClr val="0088CE"/>
        </a:buClr>
        <a:buFont typeface="Frutiger LT Pro 55 Roman" panose="020B0602020204020204" pitchFamily="34" charset="0"/>
        <a:buChar char="‐"/>
        <a:defRPr sz="1800" b="0" kern="1200">
          <a:solidFill>
            <a:schemeClr val="tx1"/>
          </a:solidFill>
          <a:latin typeface="Frutiger LT Pro 55 Roman" panose="020B0602020204020204" pitchFamily="34" charset="77"/>
          <a:ea typeface="+mn-ea"/>
          <a:cs typeface="Calibri" panose="020F0502020204030204" pitchFamily="34" charset="0"/>
        </a:defRPr>
      </a:lvl3pPr>
      <a:lvl4pPr marL="1600200" indent="-228600" algn="l" defTabSz="914400" rtl="0" eaLnBrk="1" latinLnBrk="0" hangingPunct="1">
        <a:lnSpc>
          <a:spcPct val="100000"/>
        </a:lnSpc>
        <a:spcBef>
          <a:spcPts val="0"/>
        </a:spcBef>
        <a:buClr>
          <a:srgbClr val="0088CE"/>
        </a:buClr>
        <a:buFont typeface="Arial" panose="020B0604020202020204" pitchFamily="34" charset="0"/>
        <a:buChar char="•"/>
        <a:defRPr sz="1600" b="0" kern="1200">
          <a:solidFill>
            <a:schemeClr val="tx1"/>
          </a:solidFill>
          <a:latin typeface="Frutiger LT Pro 55 Roman" panose="020B0602020204020204" pitchFamily="34" charset="77"/>
          <a:ea typeface="+mn-ea"/>
          <a:cs typeface="Calibri" panose="020F0502020204030204" pitchFamily="34" charset="0"/>
        </a:defRPr>
      </a:lvl4pPr>
      <a:lvl5pPr marL="2057400" indent="-228600" algn="l" defTabSz="914400" rtl="0" eaLnBrk="1" latinLnBrk="0" hangingPunct="1">
        <a:lnSpc>
          <a:spcPct val="100000"/>
        </a:lnSpc>
        <a:spcBef>
          <a:spcPts val="0"/>
        </a:spcBef>
        <a:buClr>
          <a:srgbClr val="0088CE"/>
        </a:buClr>
        <a:buFont typeface="Arial" panose="020B0604020202020204" pitchFamily="34" charset="0"/>
        <a:buChar char="•"/>
        <a:defRPr sz="1600" b="0" kern="1200">
          <a:solidFill>
            <a:schemeClr val="tx1"/>
          </a:solidFill>
          <a:latin typeface="Frutiger LT Pro 55 Roman" panose="020B0602020204020204" pitchFamily="34" charset="77"/>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17">
          <p15:clr>
            <a:srgbClr val="F26B43"/>
          </p15:clr>
        </p15:guide>
        <p15:guide id="3" pos="211">
          <p15:clr>
            <a:srgbClr val="F26B43"/>
          </p15:clr>
        </p15:guide>
        <p15:guide id="4" pos="7469">
          <p15:clr>
            <a:srgbClr val="F26B43"/>
          </p15:clr>
        </p15:guide>
        <p15:guide id="6" orient="horz" pos="4088">
          <p15:clr>
            <a:srgbClr val="F26B43"/>
          </p15:clr>
        </p15:guide>
        <p15:guide id="7" orient="horz" pos="4020">
          <p15:clr>
            <a:srgbClr val="F26B43"/>
          </p15:clr>
        </p15:guide>
        <p15:guide id="9" orient="horz" pos="4269">
          <p15:clr>
            <a:srgbClr val="F26B43"/>
          </p15:clr>
        </p15:guide>
        <p15:guide id="11" pos="134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9A13A23-F866-B79F-2DC5-C2DC295ABE50}"/>
              </a:ext>
            </a:extLst>
          </p:cNvPr>
          <p:cNvSpPr>
            <a:spLocks noGrp="1"/>
          </p:cNvSpPr>
          <p:nvPr>
            <p:ph type="title"/>
          </p:nvPr>
        </p:nvSpPr>
        <p:spPr>
          <a:xfrm>
            <a:off x="468086" y="365125"/>
            <a:ext cx="10885714" cy="1325563"/>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2">
            <a:extLst>
              <a:ext uri="{FF2B5EF4-FFF2-40B4-BE49-F238E27FC236}">
                <a16:creationId xmlns:a16="http://schemas.microsoft.com/office/drawing/2014/main" id="{C3AED772-C32E-779B-CD86-6110C63335E9}"/>
              </a:ext>
            </a:extLst>
          </p:cNvPr>
          <p:cNvSpPr>
            <a:spLocks noGrp="1"/>
          </p:cNvSpPr>
          <p:nvPr>
            <p:ph type="body" idx="1"/>
          </p:nvPr>
        </p:nvSpPr>
        <p:spPr>
          <a:xfrm>
            <a:off x="468086" y="1825625"/>
            <a:ext cx="1088571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AD647630-4A63-E796-49C9-6A35D0B1F290}"/>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a:t>
            </a:r>
            <a:r>
              <a:rPr lang="en-US" sz="1000" err="1">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a:t>
            </a: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 | Privileged and Confidential 2023</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
        <p:nvSpPr>
          <p:cNvPr id="10" name="Rectangle 2">
            <a:extLst>
              <a:ext uri="{FF2B5EF4-FFF2-40B4-BE49-F238E27FC236}">
                <a16:creationId xmlns:a16="http://schemas.microsoft.com/office/drawing/2014/main" id="{CA1460C7-B31C-4027-3C57-AF8A1737741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 Box 1073742684">
            <a:extLst>
              <a:ext uri="{FF2B5EF4-FFF2-40B4-BE49-F238E27FC236}">
                <a16:creationId xmlns:a16="http://schemas.microsoft.com/office/drawing/2014/main" id="{2C3F2F60-1395-EF68-A79C-7F79B8ABBFA7}"/>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12" name="Picture 11">
            <a:extLst>
              <a:ext uri="{FF2B5EF4-FFF2-40B4-BE49-F238E27FC236}">
                <a16:creationId xmlns:a16="http://schemas.microsoft.com/office/drawing/2014/main" id="{9DFEC788-DE53-7F67-C392-86F950F1CF6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13" name="Marcador de número de diapositiva 5">
            <a:extLst>
              <a:ext uri="{FF2B5EF4-FFF2-40B4-BE49-F238E27FC236}">
                <a16:creationId xmlns:a16="http://schemas.microsoft.com/office/drawing/2014/main" id="{382D6BBA-6347-3278-1621-90E8E0EDE900}"/>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653354858"/>
      </p:ext>
    </p:extLst>
  </p:cSld>
  <p:clrMap bg1="lt1" tx1="dk1" bg2="lt2" tx2="dk2" accent1="accent1" accent2="accent2" accent3="accent3" accent4="accent4" accent5="accent5" accent6="accent6" hlink="hlink" folHlink="folHlink"/>
  <p:sldLayoutIdLst>
    <p:sldLayoutId id="2147483709" r:id="rId1"/>
  </p:sldLayoutIdLst>
  <p:hf hdr="0" ftr="0" dt="0"/>
  <p:txStyles>
    <p:titleStyle>
      <a:lvl1pPr algn="l" defTabSz="914400" rtl="0" eaLnBrk="1" latinLnBrk="0" hangingPunct="1">
        <a:lnSpc>
          <a:spcPct val="100000"/>
        </a:lnSpc>
        <a:spcBef>
          <a:spcPct val="0"/>
        </a:spcBef>
        <a:buNone/>
        <a:defRPr sz="3600" kern="1200">
          <a:solidFill>
            <a:srgbClr val="5E5E5E"/>
          </a:solidFill>
          <a:latin typeface="Aller Typo" panose="020B0503030302020204"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5E5E5E"/>
          </a:solidFill>
          <a:latin typeface="Aller Typo Light" panose="020B0503040302020204"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5E5E5E"/>
          </a:solidFill>
          <a:latin typeface="Aller Typo Light" panose="020B0503040302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5E5E5E"/>
          </a:solidFill>
          <a:latin typeface="Aller Typo Light" panose="020B0503040302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5E5E5E"/>
          </a:solidFill>
          <a:latin typeface="Aller Typo Light" panose="020B0503040302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5E5E5E"/>
          </a:solidFill>
          <a:latin typeface="Aller Typo Light" panose="020B05030403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rgbClr val="5E5E5E"/>
          </a:solidFill>
          <a:latin typeface="Aller Typo Light" panose="020B0503040302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b="0" kern="1200">
          <a:solidFill>
            <a:srgbClr val="5E5E5E"/>
          </a:solidFill>
          <a:latin typeface="Aller Typo Light" panose="020B0503040302020204" pitchFamily="34"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b="0" kern="1200">
          <a:solidFill>
            <a:srgbClr val="5E5E5E"/>
          </a:solidFill>
          <a:latin typeface="Aller Typo Light" panose="020B0503040302020204" pitchFamily="34" charset="0"/>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b="0" kern="1200">
          <a:solidFill>
            <a:srgbClr val="5E5E5E"/>
          </a:solidFill>
          <a:latin typeface="Aller Typo Light" panose="020B0503040302020204" pitchFamily="34"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45.xml"/><Relationship Id="rId6" Type="http://schemas.openxmlformats.org/officeDocument/2006/relationships/image" Target="../media/image18.png"/><Relationship Id="rId11" Type="http://schemas.openxmlformats.org/officeDocument/2006/relationships/hyperlink" Target="https://es.wikipedia.org/wiki/Archivo:PDF_file_icon.svg" TargetMode="External"/><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5.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F802C2-8789-0099-948F-56B9536566C7}"/>
              </a:ext>
            </a:extLst>
          </p:cNvPr>
          <p:cNvGraphicFramePr>
            <a:graphicFrameLocks noGrp="1"/>
          </p:cNvGraphicFramePr>
          <p:nvPr>
            <p:extLst>
              <p:ext uri="{D42A27DB-BD31-4B8C-83A1-F6EECF244321}">
                <p14:modId xmlns:p14="http://schemas.microsoft.com/office/powerpoint/2010/main" val="817389430"/>
              </p:ext>
            </p:extLst>
          </p:nvPr>
        </p:nvGraphicFramePr>
        <p:xfrm>
          <a:off x="348791" y="1271435"/>
          <a:ext cx="11494417" cy="5184641"/>
        </p:xfrm>
        <a:graphic>
          <a:graphicData uri="http://schemas.openxmlformats.org/drawingml/2006/table">
            <a:tbl>
              <a:tblPr firstRow="1" bandRow="1">
                <a:tableStyleId>{5C22544A-7EE6-4342-B048-85BDC9FD1C3A}</a:tableStyleId>
              </a:tblPr>
              <a:tblGrid>
                <a:gridCol w="1414504">
                  <a:extLst>
                    <a:ext uri="{9D8B030D-6E8A-4147-A177-3AD203B41FA5}">
                      <a16:colId xmlns:a16="http://schemas.microsoft.com/office/drawing/2014/main" val="20000"/>
                    </a:ext>
                  </a:extLst>
                </a:gridCol>
                <a:gridCol w="1903490">
                  <a:extLst>
                    <a:ext uri="{9D8B030D-6E8A-4147-A177-3AD203B41FA5}">
                      <a16:colId xmlns:a16="http://schemas.microsoft.com/office/drawing/2014/main" val="20001"/>
                    </a:ext>
                  </a:extLst>
                </a:gridCol>
                <a:gridCol w="721216">
                  <a:extLst>
                    <a:ext uri="{9D8B030D-6E8A-4147-A177-3AD203B41FA5}">
                      <a16:colId xmlns:a16="http://schemas.microsoft.com/office/drawing/2014/main" val="20003"/>
                    </a:ext>
                  </a:extLst>
                </a:gridCol>
                <a:gridCol w="7455207">
                  <a:extLst>
                    <a:ext uri="{9D8B030D-6E8A-4147-A177-3AD203B41FA5}">
                      <a16:colId xmlns:a16="http://schemas.microsoft.com/office/drawing/2014/main" val="3281576325"/>
                    </a:ext>
                  </a:extLst>
                </a:gridCol>
              </a:tblGrid>
              <a:tr h="254539">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tab pos="4857750" algn="l"/>
                        </a:tabLst>
                        <a:defRPr/>
                      </a:pPr>
                      <a:r>
                        <a:rPr lang="en-US" sz="1200" b="1" kern="1200">
                          <a:solidFill>
                            <a:schemeClr val="bg1"/>
                          </a:solidFill>
                          <a:latin typeface="Frutiger LT Pro 45 Light"/>
                          <a:ea typeface="+mn-ea"/>
                          <a:cs typeface="Arial"/>
                        </a:rPr>
                        <a:t>Overview</a:t>
                      </a:r>
                    </a:p>
                  </a:txBody>
                  <a:tcPr marL="87085" marR="87085" marT="32657" marB="3265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B86"/>
                    </a:solidFill>
                  </a:tcPr>
                </a:tc>
                <a:tc hMerge="1">
                  <a:txBody>
                    <a:bodyPr/>
                    <a:lstStyle/>
                    <a:p>
                      <a:endParaRPr lang="en-GB"/>
                    </a:p>
                  </a:txBody>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0"/>
                  </a:ext>
                </a:extLst>
              </a:tr>
              <a:tr h="610895">
                <a:tc>
                  <a:txBody>
                    <a:bodyPr/>
                    <a:lstStyle/>
                    <a:p>
                      <a:pPr lvl="0">
                        <a:buNone/>
                      </a:pPr>
                      <a:r>
                        <a:rPr lang="en-US" sz="1200" b="1">
                          <a:solidFill>
                            <a:srgbClr val="004B86"/>
                          </a:solidFill>
                          <a:latin typeface="Frutiger LT Pro 45 Light"/>
                          <a:cs typeface="Arial"/>
                        </a:rPr>
                        <a:t>Business group:</a:t>
                      </a:r>
                    </a:p>
                    <a:p>
                      <a:pPr lvl="0">
                        <a:buNone/>
                      </a:pPr>
                      <a:r>
                        <a:rPr lang="en-US" sz="1100" b="0" i="0" u="none" strike="noStrike" noProof="0">
                          <a:solidFill>
                            <a:srgbClr val="000000"/>
                          </a:solidFill>
                          <a:latin typeface="Calibri"/>
                        </a:rPr>
                        <a:t>Clinical Operations</a:t>
                      </a:r>
                      <a:endParaRPr lang="en-US"/>
                    </a:p>
                  </a:txBody>
                  <a:tcPr marL="87085" marR="87085" marT="32657" marB="32657">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marL="0" lvl="0" indent="0" algn="l" defTabSz="914400" rtl="0" eaLnBrk="1" latinLnBrk="0" hangingPunct="1">
                        <a:lnSpc>
                          <a:spcPct val="100000"/>
                        </a:lnSpc>
                        <a:spcBef>
                          <a:spcPts val="0"/>
                        </a:spcBef>
                        <a:spcAft>
                          <a:spcPts val="0"/>
                        </a:spcAft>
                        <a:buNone/>
                      </a:pPr>
                      <a:r>
                        <a:rPr lang="en-US" sz="1200" b="1" kern="1200">
                          <a:solidFill>
                            <a:srgbClr val="0088CE"/>
                          </a:solidFill>
                          <a:latin typeface="Frutiger LT Pro 45 Light"/>
                          <a:ea typeface="+mn-ea"/>
                          <a:cs typeface="Arial"/>
                        </a:rPr>
                        <a:t>Persona:</a:t>
                      </a:r>
                    </a:p>
                    <a:p>
                      <a:pPr lvl="0">
                        <a:buNone/>
                      </a:pPr>
                      <a:r>
                        <a:rPr lang="en-US" sz="1100" b="0" i="0" u="none" strike="noStrike" noProof="0">
                          <a:solidFill>
                            <a:srgbClr val="000000"/>
                          </a:solidFill>
                          <a:latin typeface="Calibri"/>
                        </a:rPr>
                        <a:t>Clinical Research Associate (CRA)</a:t>
                      </a:r>
                      <a:endParaRPr lang="en-US"/>
                    </a:p>
                  </a:txBody>
                  <a:tcPr marL="87085" marR="87085" marT="32657" marB="32657">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GB"/>
                    </a:p>
                  </a:txBody>
                  <a:tcPr>
                    <a:lnL w="12700" cap="flat" cmpd="sng" algn="ctr">
                      <a:solidFill>
                        <a:schemeClr val="tx1"/>
                      </a:solidFill>
                      <a:prstDash val="solid"/>
                      <a:round/>
                      <a:headEnd type="none" w="med" len="med"/>
                      <a:tailEnd type="none" w="med" len="med"/>
                    </a:lnL>
                  </a:tcPr>
                </a:tc>
                <a:tc>
                  <a:txBody>
                    <a:bodyPr/>
                    <a:lstStyle/>
                    <a:p>
                      <a:pPr marL="0" lvl="0" indent="0" algn="l" rtl="0" eaLnBrk="1" latinLnBrk="0" hangingPunct="1">
                        <a:lnSpc>
                          <a:spcPct val="100000"/>
                        </a:lnSpc>
                        <a:spcBef>
                          <a:spcPts val="0"/>
                        </a:spcBef>
                        <a:spcAft>
                          <a:spcPts val="0"/>
                        </a:spcAft>
                        <a:buNone/>
                      </a:pPr>
                      <a:r>
                        <a:rPr lang="en-US" sz="1200" b="1" kern="1200">
                          <a:solidFill>
                            <a:srgbClr val="0088CE"/>
                          </a:solidFill>
                          <a:latin typeface="Frutiger LT Pro 45 Light"/>
                          <a:ea typeface="+mn-ea"/>
                          <a:cs typeface="Arial"/>
                        </a:rPr>
                        <a:t>Expected Outcome: </a:t>
                      </a:r>
                      <a:r>
                        <a:rPr lang="en-US" sz="1200" b="0" i="0" u="none" strike="noStrike" kern="1200" noProof="0">
                          <a:solidFill>
                            <a:srgbClr val="000000"/>
                          </a:solidFill>
                        </a:rPr>
                        <a:t>Generate customized emails to multiple clinical trial sites at each level of the trial (E.g., Site Initiation, Site Monitoring, Site Audits, Site/ Study Closeout, Site Non-compliance, </a:t>
                      </a:r>
                      <a:r>
                        <a:rPr lang="en-US" sz="1200" b="0" i="0" u="none" strike="noStrike" kern="1200" noProof="0" err="1">
                          <a:solidFill>
                            <a:srgbClr val="000000"/>
                          </a:solidFill>
                        </a:rPr>
                        <a:t>etc</a:t>
                      </a:r>
                      <a:r>
                        <a:rPr lang="en-US" sz="1200" b="0" i="0" u="none" strike="noStrike" kern="1200" noProof="0">
                          <a:solidFill>
                            <a:srgbClr val="000000"/>
                          </a:solidFill>
                        </a:rPr>
                        <a:t>)</a:t>
                      </a:r>
                      <a:endParaRPr lang="en-US">
                        <a:solidFill>
                          <a:srgbClr val="000000"/>
                        </a:solidFill>
                      </a:endParaRPr>
                    </a:p>
                  </a:txBody>
                  <a:tcPr marL="87085" marR="87085" marT="32657" marB="32657">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54539">
                <a:tc gridSpan="4">
                  <a:txBody>
                    <a:bodyPr/>
                    <a:lstStyle/>
                    <a:p>
                      <a:pPr marL="0" marR="0" lvl="0" indent="0" algn="ctr">
                        <a:lnSpc>
                          <a:spcPct val="100000"/>
                        </a:lnSpc>
                        <a:spcBef>
                          <a:spcPts val="0"/>
                        </a:spcBef>
                        <a:spcAft>
                          <a:spcPts val="0"/>
                        </a:spcAft>
                        <a:buNone/>
                      </a:pPr>
                      <a:r>
                        <a:rPr lang="en-US" sz="1200" b="1">
                          <a:solidFill>
                            <a:schemeClr val="bg1"/>
                          </a:solidFill>
                          <a:latin typeface="Frutiger LT Pro 45 Light"/>
                          <a:cs typeface="Arial"/>
                        </a:rPr>
                        <a:t>Problem Statement &amp; Solution </a:t>
                      </a:r>
                    </a:p>
                  </a:txBody>
                  <a:tcPr marL="87085" marR="87085" marT="32657" marB="3265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8CE"/>
                    </a:solidFill>
                  </a:tcPr>
                </a:tc>
                <a:tc hMerge="1">
                  <a:txBody>
                    <a:bodyPr/>
                    <a:lstStyle/>
                    <a:p>
                      <a:endParaRPr lang="en-GB"/>
                    </a:p>
                  </a:txBody>
                  <a:tcPr/>
                </a:tc>
                <a:tc hMerge="1">
                  <a:txBody>
                    <a:bodyPr/>
                    <a:lstStyle/>
                    <a:p>
                      <a:endParaRPr lang="en-GB"/>
                    </a:p>
                  </a:txBody>
                  <a:tcP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10002"/>
                  </a:ext>
                </a:extLst>
              </a:tr>
              <a:tr h="2799935">
                <a:tc gridSpan="3">
                  <a:txBody>
                    <a:bodyPr/>
                    <a:lstStyle/>
                    <a:p>
                      <a:pPr marL="0" lvl="0" indent="0" algn="l" defTabSz="914400" rtl="0" eaLnBrk="1" latinLnBrk="0" hangingPunct="1">
                        <a:lnSpc>
                          <a:spcPct val="100000"/>
                        </a:lnSpc>
                        <a:spcBef>
                          <a:spcPts val="0"/>
                        </a:spcBef>
                        <a:spcAft>
                          <a:spcPts val="0"/>
                        </a:spcAft>
                        <a:buNone/>
                      </a:pPr>
                      <a:endParaRPr lang="en-US" sz="1200" b="1" kern="1200" noProof="0">
                        <a:solidFill>
                          <a:srgbClr val="0088CE"/>
                        </a:solidFill>
                        <a:latin typeface="Frutiger LT Pro 45 Light" panose="020B0403030504020204" pitchFamily="34" charset="0"/>
                        <a:ea typeface="+mn-ea"/>
                        <a:cs typeface="Arial"/>
                      </a:endParaRPr>
                    </a:p>
                  </a:txBody>
                  <a:tcPr marL="87085" marR="87085" marT="32656" marB="32656" anchor="ctr">
                    <a:lnL w="12700">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hMerge="1">
                  <a:txBody>
                    <a:bodyPr/>
                    <a:lstStyle/>
                    <a:p>
                      <a:endParaRPr lang="en-US"/>
                    </a:p>
                  </a:txBody>
                  <a:tcPr/>
                </a:tc>
                <a:tc>
                  <a:txBody>
                    <a:bodyPr/>
                    <a:lstStyle/>
                    <a:p>
                      <a:pPr marL="0" lvl="0" indent="0" algn="l">
                        <a:lnSpc>
                          <a:spcPct val="100000"/>
                        </a:lnSpc>
                        <a:spcBef>
                          <a:spcPts val="0"/>
                        </a:spcBef>
                        <a:spcAft>
                          <a:spcPts val="0"/>
                        </a:spcAft>
                        <a:buNone/>
                      </a:pPr>
                      <a:endParaRPr lang="en-US" sz="900" b="1">
                        <a:solidFill>
                          <a:srgbClr val="0088CE"/>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rgbClr val="0088CE"/>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p>
                      <a:pPr marL="0" lvl="0" indent="0" algn="l">
                        <a:lnSpc>
                          <a:spcPct val="100000"/>
                        </a:lnSpc>
                        <a:spcBef>
                          <a:spcPts val="0"/>
                        </a:spcBef>
                        <a:spcAft>
                          <a:spcPts val="0"/>
                        </a:spcAft>
                        <a:buNone/>
                      </a:pPr>
                      <a:endParaRPr lang="en-US" sz="1200" b="1">
                        <a:solidFill>
                          <a:schemeClr val="tx1"/>
                        </a:solidFill>
                        <a:latin typeface="Frutiger LT Pro 45 Light" panose="020B0403030504020204" pitchFamily="34" charset="0"/>
                        <a:cs typeface="Arial"/>
                      </a:endParaRPr>
                    </a:p>
                  </a:txBody>
                  <a:tcPr marL="87085" marR="87085" marT="32656" marB="32656">
                    <a:lnL w="12700" cap="flat" cmpd="sng" algn="ctr">
                      <a:solidFill>
                        <a:schemeClr val="bg1"/>
                      </a:solidFill>
                      <a:prstDash val="solid"/>
                      <a:round/>
                      <a:headEnd type="none" w="med" len="med"/>
                      <a:tailEnd type="none" w="med" len="med"/>
                    </a:lnL>
                    <a:lnR w="12700">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63451192"/>
                  </a:ext>
                </a:extLst>
              </a:tr>
              <a:tr h="254539">
                <a:tc gridSpan="2">
                  <a:txBody>
                    <a:bodyPr/>
                    <a:lstStyle/>
                    <a:p>
                      <a:pPr marL="0" marR="0" lvl="0" indent="0" algn="ctr">
                        <a:lnSpc>
                          <a:spcPct val="100000"/>
                        </a:lnSpc>
                        <a:spcBef>
                          <a:spcPts val="0"/>
                        </a:spcBef>
                        <a:spcAft>
                          <a:spcPts val="0"/>
                        </a:spcAft>
                        <a:buNone/>
                      </a:pPr>
                      <a:r>
                        <a:rPr lang="en-US" sz="1200" b="1">
                          <a:solidFill>
                            <a:srgbClr val="000000"/>
                          </a:solidFill>
                          <a:latin typeface="Frutiger LT Pro 45 Light"/>
                          <a:cs typeface="Arial"/>
                        </a:rPr>
                        <a:t>Proposed Technology </a:t>
                      </a:r>
                      <a:endParaRPr lang="en-US" sz="1200">
                        <a:solidFill>
                          <a:srgbClr val="000000"/>
                        </a:solidFill>
                        <a:latin typeface="Frutiger LT Pro 45 Light"/>
                      </a:endParaRPr>
                    </a:p>
                  </a:txBody>
                  <a:tcPr marL="87085" marR="87085" marT="32657" marB="3265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C2A"/>
                    </a:solidFill>
                  </a:tcPr>
                </a:tc>
                <a:tc hMerge="1">
                  <a:txBody>
                    <a:bodyPr/>
                    <a:lstStyle/>
                    <a:p>
                      <a:endParaRPr lang="en-GB"/>
                    </a:p>
                  </a:txBody>
                  <a:tcPr/>
                </a:tc>
                <a:tc gridSpan="2">
                  <a:txBody>
                    <a:bodyPr/>
                    <a:lstStyle/>
                    <a:p>
                      <a:pPr lvl="0">
                        <a:buNone/>
                      </a:pPr>
                      <a:r>
                        <a:rPr lang="en-US" sz="1200" b="1" kern="1200">
                          <a:solidFill>
                            <a:schemeClr val="bg1"/>
                          </a:solidFill>
                          <a:latin typeface="Frutiger LT Pro 45 Light"/>
                          <a:ea typeface="+mn-ea"/>
                          <a:cs typeface="Arial"/>
                        </a:rPr>
                        <a:t>Tangible Benefits</a:t>
                      </a:r>
                    </a:p>
                  </a:txBody>
                  <a:tcPr marL="87085" marR="87085" marT="32657" marB="3265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B86"/>
                    </a:solidFill>
                  </a:tcPr>
                </a:tc>
                <a:tc hMerge="1">
                  <a:txBody>
                    <a:bodyPr/>
                    <a:lstStyle/>
                    <a:p>
                      <a:endParaRPr lang="en-US"/>
                    </a:p>
                  </a:txBody>
                  <a:tcPr/>
                </a:tc>
                <a:extLst>
                  <a:ext uri="{0D108BD9-81ED-4DB2-BD59-A6C34878D82A}">
                    <a16:rowId xmlns:a16="http://schemas.microsoft.com/office/drawing/2014/main" val="10004"/>
                  </a:ext>
                </a:extLst>
              </a:tr>
              <a:tr h="441201">
                <a:tc>
                  <a:txBody>
                    <a:bodyPr/>
                    <a:lstStyle/>
                    <a:p>
                      <a:pPr marL="0" marR="0" indent="0" algn="ctr" rtl="0" eaLnBrk="1" fontAlgn="auto" latinLnBrk="0" hangingPunct="1">
                        <a:lnSpc>
                          <a:spcPct val="100000"/>
                        </a:lnSpc>
                        <a:spcBef>
                          <a:spcPts val="0"/>
                        </a:spcBef>
                        <a:spcAft>
                          <a:spcPts val="0"/>
                        </a:spcAft>
                        <a:buClrTx/>
                        <a:buSzTx/>
                        <a:buFontTx/>
                        <a:buNone/>
                      </a:pPr>
                      <a:r>
                        <a:rPr lang="en-US" sz="1200" b="1" kern="1200">
                          <a:solidFill>
                            <a:srgbClr val="000000"/>
                          </a:solidFill>
                          <a:latin typeface="Frutiger LT Pro 45 Light"/>
                          <a:ea typeface="+mn-ea"/>
                          <a:cs typeface="Arial"/>
                        </a:rPr>
                        <a:t>Gen-AI technology</a:t>
                      </a:r>
                    </a:p>
                  </a:txBody>
                  <a:tcPr marL="87085" marR="87085" marT="32657" marB="3265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3CD"/>
                    </a:solidFill>
                  </a:tcPr>
                </a:tc>
                <a:tc>
                  <a:txBody>
                    <a:bodyPr/>
                    <a:lstStyle/>
                    <a:p>
                      <a:pPr marL="0" algn="ctr" defTabSz="640080" rtl="0" eaLnBrk="1" latinLnBrk="0" hangingPunct="1"/>
                      <a:r>
                        <a:rPr lang="en-US" sz="1200" b="1" kern="1200">
                          <a:solidFill>
                            <a:srgbClr val="000000"/>
                          </a:solidFill>
                          <a:latin typeface="Frutiger LT Pro 45 Light"/>
                          <a:ea typeface="+mn-ea"/>
                          <a:cs typeface="Arial"/>
                        </a:rPr>
                        <a:t>Business Application</a:t>
                      </a:r>
                    </a:p>
                  </a:txBody>
                  <a:tcPr marL="87085" marR="87085" marT="32657" marB="326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3CD"/>
                    </a:solidFill>
                  </a:tcPr>
                </a:tc>
                <a:tc rowSpan="2" gridSpan="2">
                  <a:txBody>
                    <a:bodyPr/>
                    <a:lstStyle/>
                    <a:p>
                      <a:pPr marL="171450" lvl="0" indent="-171450" algn="l" defTabSz="914400" rtl="0" eaLnBrk="1" latinLnBrk="0" hangingPunct="1">
                        <a:buFont typeface="Wingdings" panose="05000000000000000000" pitchFamily="2" charset="2"/>
                        <a:buChar char="§"/>
                        <a:defRPr/>
                      </a:pPr>
                      <a:r>
                        <a:rPr lang="en-US" sz="1100" kern="1200">
                          <a:solidFill>
                            <a:srgbClr val="000000"/>
                          </a:solidFill>
                          <a:latin typeface="Frutiger LT Pro 45 Light"/>
                          <a:ea typeface="+mn-ea"/>
                          <a:cs typeface="Arial"/>
                        </a:rPr>
                        <a:t>Enhance the site communication efficiency by X%</a:t>
                      </a:r>
                    </a:p>
                    <a:p>
                      <a:pPr marL="171450" lvl="0" indent="-171450" algn="l" defTabSz="914400" rtl="0" eaLnBrk="1" latinLnBrk="0" hangingPunct="1">
                        <a:buFont typeface="Wingdings" panose="05000000000000000000" pitchFamily="2" charset="2"/>
                        <a:buChar char="§"/>
                        <a:defRPr/>
                      </a:pPr>
                      <a:r>
                        <a:rPr lang="en-US" sz="1100" kern="1200">
                          <a:solidFill>
                            <a:srgbClr val="000000"/>
                          </a:solidFill>
                          <a:latin typeface="Frutiger LT Pro 45 Light"/>
                          <a:ea typeface="+mn-ea"/>
                          <a:cs typeface="Arial"/>
                        </a:rPr>
                        <a:t>Improve the post-visit response rate to critical monitoring observations by Y%</a:t>
                      </a:r>
                    </a:p>
                    <a:p>
                      <a:pPr marL="171450" lvl="0" indent="-171450" algn="l" defTabSz="914400" rtl="0" eaLnBrk="1" latinLnBrk="0" hangingPunct="1">
                        <a:buFont typeface="Wingdings" panose="05000000000000000000" pitchFamily="2" charset="2"/>
                        <a:buChar char="§"/>
                        <a:defRPr/>
                      </a:pPr>
                      <a:r>
                        <a:rPr lang="en-US" sz="1100" kern="1200">
                          <a:solidFill>
                            <a:srgbClr val="000000"/>
                          </a:solidFill>
                          <a:latin typeface="Frutiger LT Pro 45 Light"/>
                          <a:ea typeface="+mn-ea"/>
                          <a:cs typeface="Arial"/>
                        </a:rPr>
                        <a:t>Ensure timely resolution of the monitoring findings</a:t>
                      </a:r>
                    </a:p>
                    <a:p>
                      <a:pPr marL="0" lvl="0" indent="0" algn="l" defTabSz="914400" rtl="0" eaLnBrk="1" latinLnBrk="0" hangingPunct="1">
                        <a:buFont typeface="Arial" panose="020B0604020202020204" pitchFamily="34" charset="0"/>
                        <a:buNone/>
                        <a:defRPr/>
                      </a:pPr>
                      <a:endParaRPr lang="en-US" sz="1100" kern="1200">
                        <a:solidFill>
                          <a:srgbClr val="000000"/>
                        </a:solidFill>
                        <a:latin typeface="Frutiger LT Pro 45 Light"/>
                        <a:ea typeface="+mn-ea"/>
                        <a:cs typeface="Arial"/>
                      </a:endParaRPr>
                    </a:p>
                    <a:p>
                      <a:pPr marL="171450" lvl="0" indent="-171450">
                        <a:buFont typeface="Arial"/>
                        <a:buChar char="•"/>
                      </a:pPr>
                      <a:endParaRPr lang="en-US"/>
                    </a:p>
                  </a:txBody>
                  <a:tcPr marL="87085" marR="87085" marT="32657" marB="3265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hMerge="1">
                  <a:txBody>
                    <a:bodyPr/>
                    <a:lstStyle/>
                    <a:p>
                      <a:endParaRPr lang="en-US"/>
                    </a:p>
                  </a:txBody>
                  <a:tcPr/>
                </a:tc>
                <a:extLst>
                  <a:ext uri="{0D108BD9-81ED-4DB2-BD59-A6C34878D82A}">
                    <a16:rowId xmlns:a16="http://schemas.microsoft.com/office/drawing/2014/main" val="10005"/>
                  </a:ext>
                </a:extLst>
              </a:tr>
              <a:tr h="254539">
                <a:tc>
                  <a:txBody>
                    <a:bodyPr/>
                    <a:lstStyle/>
                    <a:p>
                      <a:pPr marL="0" algn="ctr" rtl="0" eaLnBrk="1" latinLnBrk="0" hangingPunct="1"/>
                      <a:r>
                        <a:rPr lang="en-US" sz="1200" b="0" kern="1200">
                          <a:solidFill>
                            <a:srgbClr val="000000"/>
                          </a:solidFill>
                          <a:latin typeface="Frutiger LT Pro 45 Light"/>
                          <a:ea typeface="+mn-ea"/>
                          <a:cs typeface="Arial"/>
                        </a:rPr>
                        <a:t>Azure OpenAI</a:t>
                      </a:r>
                      <a:endParaRPr lang="en-US" sz="1200" b="0" kern="1200">
                        <a:solidFill>
                          <a:srgbClr val="000000"/>
                        </a:solidFill>
                        <a:latin typeface="Frutiger LT Pro 45 Light" panose="020B0403030504020204" pitchFamily="34" charset="0"/>
                        <a:ea typeface="+mn-ea"/>
                        <a:cs typeface="Arial"/>
                      </a:endParaRPr>
                    </a:p>
                  </a:txBody>
                  <a:tcPr marL="87085" marR="87085" marT="32657" marB="3265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200" b="0" kern="1200">
                          <a:solidFill>
                            <a:srgbClr val="000000"/>
                          </a:solidFill>
                          <a:latin typeface="Frutiger LT Pro 45 Light"/>
                          <a:ea typeface="+mn-ea"/>
                          <a:cs typeface="Arial"/>
                        </a:rPr>
                        <a:t>Python </a:t>
                      </a:r>
                      <a:endParaRPr lang="en-US" sz="1200" b="0" kern="1200">
                        <a:solidFill>
                          <a:srgbClr val="000000"/>
                        </a:solidFill>
                        <a:latin typeface="Frutiger LT Pro 45 Light" panose="020B0403030504020204" pitchFamily="34" charset="0"/>
                        <a:ea typeface="+mn-ea"/>
                        <a:cs typeface="Arial"/>
                      </a:endParaRPr>
                    </a:p>
                  </a:txBody>
                  <a:tcPr marL="87085" marR="87085" marT="32657" marB="326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vMerge="1">
                  <a:txBody>
                    <a:bodyPr/>
                    <a:lstStyle/>
                    <a:p>
                      <a:endParaRPr lang="en-GB"/>
                    </a:p>
                  </a:txBody>
                  <a:tcPr/>
                </a:tc>
                <a:tc hMerge="1" vMerge="1">
                  <a:txBody>
                    <a:bodyPr/>
                    <a:lstStyle/>
                    <a:p>
                      <a:endParaRPr lang="en-US"/>
                    </a:p>
                  </a:txBody>
                  <a:tcPr/>
                </a:tc>
                <a:extLst>
                  <a:ext uri="{0D108BD9-81ED-4DB2-BD59-A6C34878D82A}">
                    <a16:rowId xmlns:a16="http://schemas.microsoft.com/office/drawing/2014/main" val="10006"/>
                  </a:ext>
                </a:extLst>
              </a:tr>
            </a:tbl>
          </a:graphicData>
        </a:graphic>
      </p:graphicFrame>
      <p:sp>
        <p:nvSpPr>
          <p:cNvPr id="2" name="Text Placeholder 1">
            <a:extLst>
              <a:ext uri="{FF2B5EF4-FFF2-40B4-BE49-F238E27FC236}">
                <a16:creationId xmlns:a16="http://schemas.microsoft.com/office/drawing/2014/main" id="{069A3E05-C07B-9806-A8B4-CDC6D5674868}"/>
              </a:ext>
            </a:extLst>
          </p:cNvPr>
          <p:cNvSpPr>
            <a:spLocks noGrp="1"/>
          </p:cNvSpPr>
          <p:nvPr>
            <p:ph type="body" sz="quarter" idx="13"/>
          </p:nvPr>
        </p:nvSpPr>
        <p:spPr>
          <a:xfrm>
            <a:off x="533399" y="208578"/>
            <a:ext cx="11494416" cy="444201"/>
          </a:xfrm>
        </p:spPr>
        <p:txBody>
          <a:bodyPr vert="horz" lIns="91440" tIns="45720" rIns="91440" bIns="45720" rtlCol="0" anchor="t">
            <a:noAutofit/>
          </a:bodyPr>
          <a:lstStyle/>
          <a:p>
            <a:pPr marL="0" indent="0">
              <a:spcBef>
                <a:spcPts val="0"/>
              </a:spcBef>
              <a:buNone/>
            </a:pPr>
            <a:r>
              <a:rPr lang="en-US" sz="2800">
                <a:solidFill>
                  <a:srgbClr val="000000"/>
                </a:solidFill>
                <a:latin typeface="Frutiger LT Pro 55 Roman"/>
              </a:rPr>
              <a:t>Use Case: </a:t>
            </a:r>
            <a:r>
              <a:rPr lang="en-US" sz="2000">
                <a:solidFill>
                  <a:srgbClr val="000000"/>
                </a:solidFill>
              </a:rPr>
              <a:t> </a:t>
            </a:r>
            <a:r>
              <a:rPr lang="en-US" sz="2800">
                <a:solidFill>
                  <a:srgbClr val="000000"/>
                </a:solidFill>
                <a:latin typeface="Frutiger LT Pro 55 Roman"/>
              </a:rPr>
              <a:t>Gen-AI-enabled Customized Email Generation</a:t>
            </a:r>
          </a:p>
        </p:txBody>
      </p:sp>
      <p:sp>
        <p:nvSpPr>
          <p:cNvPr id="4" name="TextBox 3">
            <a:extLst>
              <a:ext uri="{FF2B5EF4-FFF2-40B4-BE49-F238E27FC236}">
                <a16:creationId xmlns:a16="http://schemas.microsoft.com/office/drawing/2014/main" id="{7DD29191-0ABA-B2FF-35DD-7198BC53A2A0}"/>
              </a:ext>
            </a:extLst>
          </p:cNvPr>
          <p:cNvSpPr txBox="1"/>
          <p:nvPr/>
        </p:nvSpPr>
        <p:spPr>
          <a:xfrm>
            <a:off x="4433089" y="2907015"/>
            <a:ext cx="1755206" cy="210312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Frutiger LT Pro 45 Light"/>
                <a:cs typeface="Segoe UI"/>
              </a:rPr>
              <a:t>INPUT</a:t>
            </a:r>
          </a:p>
          <a:p>
            <a:pPr marL="171450" indent="-171450">
              <a:buFont typeface="Arial" panose="020B0604020202020204" pitchFamily="34" charset="0"/>
              <a:buChar char="•"/>
              <a:defRPr/>
            </a:pPr>
            <a:r>
              <a:rPr lang="en-US" sz="1050">
                <a:solidFill>
                  <a:srgbClr val="000000"/>
                </a:solidFill>
                <a:latin typeface="Frutiger LT Pro 45 Light"/>
                <a:cs typeface="Arial"/>
              </a:rPr>
              <a:t>Monitoring Visit PDF</a:t>
            </a:r>
          </a:p>
          <a:p>
            <a:pPr marL="171450" indent="-171450">
              <a:buFont typeface="Arial" panose="020B0604020202020204" pitchFamily="34" charset="0"/>
              <a:buChar char="•"/>
              <a:defRPr/>
            </a:pPr>
            <a:r>
              <a:rPr lang="en-US" sz="1050">
                <a:solidFill>
                  <a:srgbClr val="000000"/>
                </a:solidFill>
                <a:latin typeface="Frutiger LT Pro 45 Light"/>
                <a:cs typeface="Arial"/>
              </a:rPr>
              <a:t>Predefined Prompt</a:t>
            </a:r>
            <a:endParaRPr lang="en-US" sz="1050">
              <a:solidFill>
                <a:srgbClr val="000000"/>
              </a:solidFill>
              <a:latin typeface="Frutiger LT Pro 45 Light" panose="020B0403030504020204" pitchFamily="34" charset="0"/>
              <a:cs typeface="Arial"/>
            </a:endParaRPr>
          </a:p>
          <a:p>
            <a:pPr marL="171450" indent="-171450">
              <a:buFont typeface="Arial" panose="020B0604020202020204" pitchFamily="34" charset="0"/>
              <a:buChar char="•"/>
              <a:defRPr/>
            </a:pPr>
            <a:endParaRPr lang="en-US" sz="1050">
              <a:solidFill>
                <a:srgbClr val="000000"/>
              </a:solidFill>
              <a:latin typeface="Frutiger LT Pro 45 Light" panose="020B0403030504020204" pitchFamily="34" charset="0"/>
              <a:cs typeface="Arial"/>
            </a:endParaRPr>
          </a:p>
        </p:txBody>
      </p:sp>
      <p:sp>
        <p:nvSpPr>
          <p:cNvPr id="5" name="TextBox 4">
            <a:extLst>
              <a:ext uri="{FF2B5EF4-FFF2-40B4-BE49-F238E27FC236}">
                <a16:creationId xmlns:a16="http://schemas.microsoft.com/office/drawing/2014/main" id="{521B3271-770B-3FFD-7F4D-2DA0E305076F}"/>
              </a:ext>
            </a:extLst>
          </p:cNvPr>
          <p:cNvSpPr txBox="1"/>
          <p:nvPr/>
        </p:nvSpPr>
        <p:spPr>
          <a:xfrm>
            <a:off x="8179026" y="2907015"/>
            <a:ext cx="1629108" cy="210312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Frutiger LT Pro 45 Light"/>
                <a:cs typeface="Segoe UI"/>
              </a:rPr>
              <a:t> PROCESSING</a:t>
            </a:r>
            <a:r>
              <a:rPr kumimoji="0" lang="en-US" sz="1050" b="0" i="0" u="none" strike="noStrike" kern="1200" cap="none" spc="0" normalizeH="0" baseline="0" noProof="0">
                <a:ln>
                  <a:noFill/>
                </a:ln>
                <a:solidFill>
                  <a:srgbClr val="000000"/>
                </a:solidFill>
                <a:effectLst/>
                <a:uLnTx/>
                <a:uFillTx/>
                <a:latin typeface="Frutiger LT Pro 45 Light"/>
                <a:cs typeface="Segoe UI"/>
              </a:rPr>
              <a:t> </a:t>
            </a:r>
            <a:endParaRPr kumimoji="0" lang="en-US" sz="1050" b="0" i="0" u="none" strike="noStrike" kern="1200" cap="none" spc="0" normalizeH="0" baseline="0" noProof="0">
              <a:ln>
                <a:noFill/>
              </a:ln>
              <a:solidFill>
                <a:srgbClr val="000000"/>
              </a:solidFill>
              <a:effectLst/>
              <a:uLnTx/>
              <a:uFillTx/>
              <a:latin typeface="Frutiger LT Pro 45 Ligh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Frutiger LT Pro 45 Light"/>
                <a:cs typeface="Segoe UI"/>
              </a:rPr>
              <a:t>(using </a:t>
            </a:r>
            <a:r>
              <a:rPr kumimoji="0" lang="en-US" sz="1050" b="0" i="0" u="none" strike="noStrike" kern="1200" cap="none" spc="0" normalizeH="0" baseline="0" noProof="0" err="1">
                <a:ln>
                  <a:noFill/>
                </a:ln>
                <a:solidFill>
                  <a:srgbClr val="000000"/>
                </a:solidFill>
                <a:effectLst/>
                <a:uLnTx/>
                <a:uFillTx/>
                <a:latin typeface="Frutiger LT Pro 45 Light"/>
                <a:cs typeface="Segoe UI"/>
              </a:rPr>
              <a:t>GenAI</a:t>
            </a:r>
            <a:r>
              <a:rPr kumimoji="0" lang="en-US" sz="1050" b="0" i="0" u="none" strike="noStrike" kern="1200" cap="none" spc="0" normalizeH="0" baseline="0" noProof="0">
                <a:ln>
                  <a:noFill/>
                </a:ln>
                <a:solidFill>
                  <a:srgbClr val="000000"/>
                </a:solidFill>
                <a:effectLst/>
                <a:uLnTx/>
                <a:uFillTx/>
                <a:latin typeface="Frutiger LT Pro 45 Light"/>
                <a:cs typeface="Segoe UI"/>
              </a:rPr>
              <a:t> Technology) </a:t>
            </a:r>
            <a:endParaRPr kumimoji="0" lang="en-US" sz="1050" b="0" i="0" u="none" strike="noStrike" kern="1200" cap="none" spc="0" normalizeH="0" baseline="0" noProof="0">
              <a:ln>
                <a:noFill/>
              </a:ln>
              <a:solidFill>
                <a:srgbClr val="000000"/>
              </a:solidFill>
              <a:effectLst/>
              <a:uLnTx/>
              <a:uFillTx/>
              <a:latin typeface="Frutiger LT Pro 45 Ligh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Frutiger LT Pro 45 Light" panose="020B0403030504020204" pitchFamily="34" charset="0"/>
              <a:cs typeface="Segoe UI"/>
            </a:endParaRPr>
          </a:p>
          <a:p>
            <a:pPr marL="171450" indent="-171450">
              <a:buFont typeface="Wingdings" panose="05000000000000000000" pitchFamily="2" charset="2"/>
              <a:buChar char="§"/>
              <a:defRPr/>
            </a:pPr>
            <a:r>
              <a:rPr lang="en-US" sz="1050">
                <a:solidFill>
                  <a:srgbClr val="000000"/>
                </a:solidFill>
                <a:latin typeface="Frutiger LT Pro 45 Light"/>
                <a:cs typeface="Segoe UI"/>
              </a:rPr>
              <a:t>AOAI Api integration</a:t>
            </a:r>
          </a:p>
          <a:p>
            <a:pPr marL="171450" indent="-171450">
              <a:buFont typeface="Wingdings" panose="05000000000000000000" pitchFamily="2" charset="2"/>
              <a:buChar char="§"/>
              <a:defRPr/>
            </a:pPr>
            <a:r>
              <a:rPr lang="en-US" sz="1100">
                <a:solidFill>
                  <a:srgbClr val="000000"/>
                </a:solidFill>
                <a:latin typeface="Arial"/>
                <a:cs typeface="Arial"/>
              </a:rPr>
              <a:t>Train Input Data on AOAI Model.</a:t>
            </a:r>
            <a:endParaRPr lang="en-US" sz="1050">
              <a:solidFill>
                <a:srgbClr val="000000"/>
              </a:solidFill>
              <a:latin typeface="Frutiger LT Pro 45 Light"/>
              <a:cs typeface="Segoe UI"/>
            </a:endParaRPr>
          </a:p>
          <a:p>
            <a:pPr marL="171450" indent="-171450">
              <a:buFont typeface="Wingdings" panose="05000000000000000000" pitchFamily="2" charset="2"/>
              <a:buChar char="§"/>
              <a:defRPr/>
            </a:pPr>
            <a:endParaRPr lang="en-US" sz="1050">
              <a:solidFill>
                <a:srgbClr val="000000"/>
              </a:solidFill>
              <a:latin typeface="Frutiger LT Pro 45 Light"/>
              <a:ea typeface="+mn-lt"/>
              <a:cs typeface="Segoe UI"/>
            </a:endParaRPr>
          </a:p>
          <a:p>
            <a:pPr>
              <a:defRPr/>
            </a:pPr>
            <a:endParaRPr lang="en-US" sz="1050" b="0" i="0" u="none" strike="noStrike" kern="1200" cap="none" spc="0" normalizeH="0" baseline="0" noProof="0">
              <a:ln>
                <a:noFill/>
              </a:ln>
              <a:solidFill>
                <a:srgbClr val="000000"/>
              </a:solidFill>
              <a:effectLst/>
              <a:uLnTx/>
              <a:uFillTx/>
              <a:latin typeface="Frutiger LT Pro 45 Light" panose="020B0403030504020204" pitchFamily="34" charset="0"/>
              <a:cs typeface="Segoe UI"/>
            </a:endParaRPr>
          </a:p>
        </p:txBody>
      </p:sp>
      <p:sp>
        <p:nvSpPr>
          <p:cNvPr id="6" name="TextBox 5">
            <a:extLst>
              <a:ext uri="{FF2B5EF4-FFF2-40B4-BE49-F238E27FC236}">
                <a16:creationId xmlns:a16="http://schemas.microsoft.com/office/drawing/2014/main" id="{45762F63-5029-76BB-BA1D-43E446966A60}"/>
              </a:ext>
            </a:extLst>
          </p:cNvPr>
          <p:cNvSpPr txBox="1"/>
          <p:nvPr/>
        </p:nvSpPr>
        <p:spPr>
          <a:xfrm>
            <a:off x="10011911" y="2907015"/>
            <a:ext cx="1741132" cy="210312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Frutiger LT Pro 45 Light"/>
                <a:cs typeface="Segoe UI"/>
              </a:rPr>
              <a:t>OUTPUT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Frutiger LT Pro 45 Light" panose="020B0403030504020204" pitchFamily="34" charset="0"/>
              <a:cs typeface="Segoe UI"/>
            </a:endParaRPr>
          </a:p>
          <a:p>
            <a:pPr marL="171450" indent="-171450">
              <a:buFont typeface="Wingdings" panose="05000000000000000000" pitchFamily="2" charset="2"/>
              <a:buChar char="§"/>
              <a:defRPr/>
            </a:pPr>
            <a:r>
              <a:rPr lang="en-US" sz="1000">
                <a:solidFill>
                  <a:srgbClr val="000000"/>
                </a:solidFill>
                <a:latin typeface="Frutiger LT Pro 45 Light"/>
                <a:cs typeface="Segoe UI"/>
              </a:rPr>
              <a:t>Email content </a:t>
            </a:r>
            <a:endParaRPr lang="en-US" sz="1000">
              <a:solidFill>
                <a:srgbClr val="000000"/>
              </a:solidFill>
              <a:latin typeface="Frutiger LT Pro 45 Light" panose="020B0403030504020204" pitchFamily="34" charset="0"/>
              <a:cs typeface="Segoe UI"/>
            </a:endParaRPr>
          </a:p>
          <a:p>
            <a:pPr marL="171450" indent="-171450">
              <a:buFont typeface="Wingdings" panose="05000000000000000000" pitchFamily="2" charset="2"/>
              <a:buChar char="§"/>
              <a:defRPr/>
            </a:pPr>
            <a:endParaRPr lang="en-US" sz="1000" b="0" i="0" u="none" strike="noStrike" kern="1200" cap="none" spc="0" normalizeH="0" baseline="0" noProof="0">
              <a:ln>
                <a:noFill/>
              </a:ln>
              <a:solidFill>
                <a:srgbClr val="000000"/>
              </a:solidFill>
              <a:effectLst/>
              <a:uLnTx/>
              <a:uFillTx/>
              <a:latin typeface="Frutiger LT Pro 45 Light" panose="020B0403030504020204" pitchFamily="34" charset="0"/>
              <a:cs typeface="Segoe UI"/>
            </a:endParaRPr>
          </a:p>
        </p:txBody>
      </p:sp>
      <p:sp>
        <p:nvSpPr>
          <p:cNvPr id="7" name="TextBox 6">
            <a:extLst>
              <a:ext uri="{FF2B5EF4-FFF2-40B4-BE49-F238E27FC236}">
                <a16:creationId xmlns:a16="http://schemas.microsoft.com/office/drawing/2014/main" id="{14D00AB8-4866-4B9F-045B-45D70FDABA49}"/>
              </a:ext>
            </a:extLst>
          </p:cNvPr>
          <p:cNvSpPr txBox="1"/>
          <p:nvPr/>
        </p:nvSpPr>
        <p:spPr>
          <a:xfrm>
            <a:off x="6392072" y="2907015"/>
            <a:ext cx="1583177" cy="210312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Frutiger LT Pro 45 Light"/>
                <a:cs typeface="Segoe UI"/>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000000"/>
              </a:solidFill>
              <a:effectLst/>
              <a:uLnTx/>
              <a:uFillTx/>
              <a:latin typeface="Frutiger LT Pro 45 Light" panose="020B0403030504020204" pitchFamily="34" charset="0"/>
              <a:cs typeface="Segoe UI"/>
            </a:endParaRPr>
          </a:p>
          <a:p>
            <a:pPr marL="171450" indent="-171450">
              <a:buFont typeface="Wingdings" panose="05000000000000000000" pitchFamily="2" charset="2"/>
              <a:buChar char="§"/>
              <a:defRPr/>
            </a:pPr>
            <a:r>
              <a:rPr lang="en-US" sz="1050">
                <a:solidFill>
                  <a:srgbClr val="000000"/>
                </a:solidFill>
                <a:latin typeface="Frutiger LT Pro 45 Light"/>
                <a:cs typeface="Calibri"/>
              </a:rPr>
              <a:t>Data Transformation</a:t>
            </a:r>
            <a:endParaRPr lang="en-US" sz="1050">
              <a:solidFill>
                <a:srgbClr val="000000"/>
              </a:solidFill>
              <a:latin typeface="Frutiger LT Pro 45 Light" panose="020B0403030504020204" pitchFamily="34" charset="0"/>
              <a:cs typeface="Calibri" panose="020F0502020204030204" pitchFamily="34" charset="0"/>
            </a:endParaRPr>
          </a:p>
          <a:p>
            <a:pPr marL="171450" indent="-171450">
              <a:buFont typeface="Wingdings" panose="05000000000000000000" pitchFamily="2" charset="2"/>
              <a:buChar char="§"/>
              <a:defRPr/>
            </a:pPr>
            <a:r>
              <a:rPr lang="en-US" sz="1050">
                <a:solidFill>
                  <a:srgbClr val="000000"/>
                </a:solidFill>
                <a:latin typeface="Frutiger LT Pro 45 Light"/>
                <a:cs typeface="Calibri"/>
              </a:rPr>
              <a:t>Model Deployment Azure OpenAI(AOAI)</a:t>
            </a:r>
            <a:endParaRPr lang="en-US" sz="1050">
              <a:solidFill>
                <a:srgbClr val="000000"/>
              </a:solidFill>
              <a:latin typeface="Frutiger LT Pro 45 Light" panose="020B0403030504020204" pitchFamily="34" charset="0"/>
              <a:cs typeface="Calibri" panose="020F0502020204030204" pitchFamily="34" charset="0"/>
            </a:endParaRPr>
          </a:p>
          <a:p>
            <a:pPr>
              <a:defRPr/>
            </a:pPr>
            <a:r>
              <a:rPr lang="en-US" sz="1050">
                <a:solidFill>
                  <a:srgbClr val="000000"/>
                </a:solidFill>
                <a:latin typeface="Frutiger LT Pro 45 Light"/>
                <a:cs typeface="Calibri"/>
              </a:rPr>
              <a:t>                                                                                            </a:t>
            </a:r>
            <a:endParaRPr lang="en-US" sz="1050">
              <a:solidFill>
                <a:srgbClr val="000000"/>
              </a:solidFill>
              <a:latin typeface="Frutiger LT Pro 45 Light" panose="020B0403030504020204" pitchFamily="34" charset="0"/>
              <a:cs typeface="Calibri" panose="020F0502020204030204" pitchFamily="34" charset="0"/>
            </a:endParaRPr>
          </a:p>
          <a:p>
            <a:pPr marL="83820" indent="-83820">
              <a:buFont typeface="Arial"/>
              <a:buChar char="•"/>
              <a:defRPr/>
            </a:pPr>
            <a:endParaRPr lang="en-US" sz="1050">
              <a:solidFill>
                <a:srgbClr val="000000"/>
              </a:solidFill>
              <a:latin typeface="Frutiger LT Pro 45 Light" panose="020B040303050402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000000"/>
              </a:solidFill>
              <a:effectLst/>
              <a:uLnTx/>
              <a:uFillTx/>
              <a:latin typeface="Frutiger LT Pro 45 Light" panose="020B0403030504020204" pitchFamily="34" charset="0"/>
              <a:cs typeface="Segoe UI"/>
            </a:endParaRPr>
          </a:p>
        </p:txBody>
      </p:sp>
      <p:sp>
        <p:nvSpPr>
          <p:cNvPr id="11" name="Arrow: Right 10">
            <a:extLst>
              <a:ext uri="{FF2B5EF4-FFF2-40B4-BE49-F238E27FC236}">
                <a16:creationId xmlns:a16="http://schemas.microsoft.com/office/drawing/2014/main" id="{ECAD6586-0FA7-E37B-7376-00FA3A54C80D}"/>
              </a:ext>
            </a:extLst>
          </p:cNvPr>
          <p:cNvSpPr/>
          <p:nvPr/>
        </p:nvSpPr>
        <p:spPr>
          <a:xfrm>
            <a:off x="6226544" y="3825106"/>
            <a:ext cx="150726" cy="177026"/>
          </a:xfrm>
          <a:prstGeom prst="rightArrow">
            <a:avLst/>
          </a:prstGeom>
          <a:solidFill>
            <a:srgbClr val="004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utiger 45 Light"/>
              <a:ea typeface="+mn-ea"/>
              <a:cs typeface="+mn-cs"/>
            </a:endParaRPr>
          </a:p>
        </p:txBody>
      </p:sp>
      <p:sp>
        <p:nvSpPr>
          <p:cNvPr id="12" name="Arrow: Right 11">
            <a:extLst>
              <a:ext uri="{FF2B5EF4-FFF2-40B4-BE49-F238E27FC236}">
                <a16:creationId xmlns:a16="http://schemas.microsoft.com/office/drawing/2014/main" id="{6DDC6FD6-2D92-A489-C4EA-220CF18EABB6}"/>
              </a:ext>
            </a:extLst>
          </p:cNvPr>
          <p:cNvSpPr/>
          <p:nvPr/>
        </p:nvSpPr>
        <p:spPr>
          <a:xfrm>
            <a:off x="7990367" y="3825106"/>
            <a:ext cx="150726" cy="177026"/>
          </a:xfrm>
          <a:prstGeom prst="rightArrow">
            <a:avLst/>
          </a:prstGeom>
          <a:solidFill>
            <a:srgbClr val="004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Frutiger 45 Light"/>
                <a:ea typeface="+mn-ea"/>
                <a:cs typeface="+mn-cs"/>
              </a:rPr>
              <a:t> </a:t>
            </a:r>
          </a:p>
        </p:txBody>
      </p:sp>
      <p:sp>
        <p:nvSpPr>
          <p:cNvPr id="13" name="Arrow: Right 12">
            <a:extLst>
              <a:ext uri="{FF2B5EF4-FFF2-40B4-BE49-F238E27FC236}">
                <a16:creationId xmlns:a16="http://schemas.microsoft.com/office/drawing/2014/main" id="{FE244B56-BEE4-6491-A425-D162B806053E}"/>
              </a:ext>
            </a:extLst>
          </p:cNvPr>
          <p:cNvSpPr/>
          <p:nvPr/>
        </p:nvSpPr>
        <p:spPr>
          <a:xfrm>
            <a:off x="9834659" y="3825106"/>
            <a:ext cx="150726" cy="177026"/>
          </a:xfrm>
          <a:prstGeom prst="rightArrow">
            <a:avLst/>
          </a:prstGeom>
          <a:solidFill>
            <a:srgbClr val="004B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utiger 45 Light"/>
              <a:ea typeface="+mn-ea"/>
              <a:cs typeface="+mn-cs"/>
            </a:endParaRPr>
          </a:p>
        </p:txBody>
      </p:sp>
      <p:sp>
        <p:nvSpPr>
          <p:cNvPr id="8" name="TextBox 7">
            <a:extLst>
              <a:ext uri="{FF2B5EF4-FFF2-40B4-BE49-F238E27FC236}">
                <a16:creationId xmlns:a16="http://schemas.microsoft.com/office/drawing/2014/main" id="{872B0CF3-C247-451B-BC66-24F6D44166AC}"/>
              </a:ext>
            </a:extLst>
          </p:cNvPr>
          <p:cNvSpPr txBox="1"/>
          <p:nvPr/>
        </p:nvSpPr>
        <p:spPr>
          <a:xfrm>
            <a:off x="438956" y="2645404"/>
            <a:ext cx="3955884" cy="261610"/>
          </a:xfrm>
          <a:prstGeom prst="rect">
            <a:avLst/>
          </a:prstGeom>
          <a:noFill/>
        </p:spPr>
        <p:txBody>
          <a:bodyPr wrap="square" rtlCol="0">
            <a:spAutoFit/>
          </a:bodyPr>
          <a:lstStyle/>
          <a:p>
            <a:pPr algn="ctr"/>
            <a:r>
              <a:rPr lang="en-US" sz="1100" b="1" kern="1200" noProof="0">
                <a:solidFill>
                  <a:srgbClr val="0088CE"/>
                </a:solidFill>
                <a:latin typeface="Frutiger LT Pro 45 Light" panose="020B0403030504020204" pitchFamily="34" charset="0"/>
                <a:ea typeface="+mn-ea"/>
                <a:cs typeface="Arial"/>
              </a:rPr>
              <a:t>Key Business Challenges:</a:t>
            </a:r>
          </a:p>
        </p:txBody>
      </p:sp>
      <p:sp>
        <p:nvSpPr>
          <p:cNvPr id="14" name="TextBox 13">
            <a:extLst>
              <a:ext uri="{FF2B5EF4-FFF2-40B4-BE49-F238E27FC236}">
                <a16:creationId xmlns:a16="http://schemas.microsoft.com/office/drawing/2014/main" id="{24AD7B71-7F61-420B-ADF0-DEF7165711E3}"/>
              </a:ext>
            </a:extLst>
          </p:cNvPr>
          <p:cNvSpPr txBox="1"/>
          <p:nvPr/>
        </p:nvSpPr>
        <p:spPr>
          <a:xfrm>
            <a:off x="4394840" y="2645404"/>
            <a:ext cx="7448368" cy="261610"/>
          </a:xfrm>
          <a:prstGeom prst="rect">
            <a:avLst/>
          </a:prstGeom>
          <a:noFill/>
        </p:spPr>
        <p:txBody>
          <a:bodyPr wrap="square" rtlCol="0">
            <a:spAutoFit/>
          </a:bodyPr>
          <a:lstStyle/>
          <a:p>
            <a:pPr algn="ctr"/>
            <a:r>
              <a:rPr lang="en-US" sz="1100" b="1" kern="1200" noProof="0">
                <a:solidFill>
                  <a:srgbClr val="0088CE"/>
                </a:solidFill>
                <a:latin typeface="Frutiger LT Pro 45 Light" panose="020B0403030504020204" pitchFamily="34" charset="0"/>
                <a:ea typeface="+mn-ea"/>
                <a:cs typeface="Arial"/>
              </a:rPr>
              <a:t>Proposed Solution:</a:t>
            </a:r>
          </a:p>
        </p:txBody>
      </p:sp>
      <p:sp>
        <p:nvSpPr>
          <p:cNvPr id="9" name="TextBox 8">
            <a:extLst>
              <a:ext uri="{FF2B5EF4-FFF2-40B4-BE49-F238E27FC236}">
                <a16:creationId xmlns:a16="http://schemas.microsoft.com/office/drawing/2014/main" id="{51BD449E-46CA-4F47-B51F-2342DAF0E4C8}"/>
              </a:ext>
            </a:extLst>
          </p:cNvPr>
          <p:cNvSpPr txBox="1"/>
          <p:nvPr/>
        </p:nvSpPr>
        <p:spPr>
          <a:xfrm>
            <a:off x="533399" y="2963331"/>
            <a:ext cx="3546232" cy="900246"/>
          </a:xfrm>
          <a:prstGeom prst="rect">
            <a:avLst/>
          </a:prstGeom>
          <a:noFill/>
        </p:spPr>
        <p:txBody>
          <a:bodyPr wrap="square" rtlCol="0">
            <a:spAutoFit/>
          </a:bodyPr>
          <a:lstStyle/>
          <a:p>
            <a:r>
              <a:rPr lang="en-US" sz="1050">
                <a:solidFill>
                  <a:srgbClr val="000000"/>
                </a:solidFill>
                <a:latin typeface="Frutiger LT Pro 45 Light" panose="020B0403030504020204" pitchFamily="34" charset="0"/>
                <a:cs typeface="Arial"/>
              </a:rPr>
              <a:t>Delayed or sub-optimized communication with the investigators leads to the higher site non-compliance issues</a:t>
            </a:r>
          </a:p>
          <a:p>
            <a:pPr marL="171450" indent="-171450">
              <a:buFont typeface="Arial" panose="020B0604020202020204" pitchFamily="34" charset="0"/>
              <a:buChar char="•"/>
            </a:pPr>
            <a:endParaRPr lang="en-US" sz="1050">
              <a:solidFill>
                <a:srgbClr val="000000"/>
              </a:solidFill>
              <a:latin typeface="Frutiger LT Pro 45 Light" panose="020B0403030504020204" pitchFamily="34" charset="0"/>
              <a:cs typeface="Arial"/>
            </a:endParaRPr>
          </a:p>
          <a:p>
            <a:pPr marL="285750" indent="-285750">
              <a:buFont typeface="Wingdings" panose="05000000000000000000" pitchFamily="2" charset="2"/>
              <a:buChar char="§"/>
            </a:pPr>
            <a:endParaRPr lang="en-US" sz="1050"/>
          </a:p>
        </p:txBody>
      </p:sp>
      <p:sp>
        <p:nvSpPr>
          <p:cNvPr id="15" name="Text Placeholder 1">
            <a:extLst>
              <a:ext uri="{FF2B5EF4-FFF2-40B4-BE49-F238E27FC236}">
                <a16:creationId xmlns:a16="http://schemas.microsoft.com/office/drawing/2014/main" id="{0F5E663D-B509-4C15-A040-30C4298A1C9F}"/>
              </a:ext>
            </a:extLst>
          </p:cNvPr>
          <p:cNvSpPr txBox="1">
            <a:spLocks/>
          </p:cNvSpPr>
          <p:nvPr/>
        </p:nvSpPr>
        <p:spPr>
          <a:xfrm>
            <a:off x="479336" y="790445"/>
            <a:ext cx="11494416" cy="44420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b="1" i="0" kern="1200">
                <a:solidFill>
                  <a:srgbClr val="5E5E5E"/>
                </a:solidFill>
                <a:latin typeface="Frutiger LT Pro 55 Roman" panose="020B0602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5E5E5E"/>
                </a:solidFill>
                <a:latin typeface="Aller Typo Light" panose="020B0503040302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5E5E5E"/>
                </a:solidFill>
                <a:latin typeface="Aller Typo Light" panose="020B0503040302020204"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5E5E5E"/>
                </a:solidFill>
                <a:latin typeface="Aller Typo Light" panose="020B0503040302020204"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5E5E5E"/>
                </a:solidFill>
                <a:latin typeface="Aller Typo Light" panose="020B05030403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b="0" kern="1200">
                <a:solidFill>
                  <a:srgbClr val="5E5E5E"/>
                </a:solidFill>
                <a:latin typeface="Aller Typo Light" panose="020B050304030202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b="0" kern="1200">
                <a:solidFill>
                  <a:srgbClr val="5E5E5E"/>
                </a:solidFill>
                <a:latin typeface="Aller Typo Light" panose="020B0503040302020204" pitchFamily="34"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b="0" kern="1200">
                <a:solidFill>
                  <a:srgbClr val="5E5E5E"/>
                </a:solidFill>
                <a:latin typeface="Aller Typo Light" panose="020B0503040302020204" pitchFamily="34" charset="0"/>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800" b="0" kern="1200">
                <a:solidFill>
                  <a:srgbClr val="5E5E5E"/>
                </a:solidFill>
                <a:latin typeface="Aller Typo Light" panose="020B0503040302020204" pitchFamily="34" charset="0"/>
                <a:ea typeface="+mn-ea"/>
                <a:cs typeface="+mn-cs"/>
              </a:defRPr>
            </a:lvl9pPr>
          </a:lstStyle>
          <a:p>
            <a:pPr marL="0" indent="0">
              <a:spcBef>
                <a:spcPts val="0"/>
              </a:spcBef>
              <a:buFont typeface="Arial" panose="020B0604020202020204" pitchFamily="34" charset="0"/>
              <a:buNone/>
            </a:pPr>
            <a:r>
              <a:rPr lang="en-US" sz="2000" i="1">
                <a:latin typeface="Frutiger LT Pro 55 Roman"/>
              </a:rPr>
              <a:t>Gen-AI-enabled visit-specific customized emails for better site engagement</a:t>
            </a:r>
          </a:p>
        </p:txBody>
      </p:sp>
    </p:spTree>
    <p:extLst>
      <p:ext uri="{BB962C8B-B14F-4D97-AF65-F5344CB8AC3E}">
        <p14:creationId xmlns:p14="http://schemas.microsoft.com/office/powerpoint/2010/main" val="3373621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F9E0D-F667-4D63-B38C-305033DA37CC}"/>
              </a:ext>
            </a:extLst>
          </p:cNvPr>
          <p:cNvSpPr>
            <a:spLocks noGrp="1"/>
          </p:cNvSpPr>
          <p:nvPr>
            <p:ph type="body" sz="quarter" idx="13"/>
          </p:nvPr>
        </p:nvSpPr>
        <p:spPr/>
        <p:txBody>
          <a:bodyPr/>
          <a:lstStyle/>
          <a:p>
            <a:pPr marL="0" indent="0">
              <a:buNone/>
            </a:pPr>
            <a:r>
              <a:rPr lang="en-US"/>
              <a:t>Conceptual Diagram</a:t>
            </a:r>
            <a:endParaRPr lang="en-IN"/>
          </a:p>
        </p:txBody>
      </p:sp>
      <p:sp>
        <p:nvSpPr>
          <p:cNvPr id="14" name="TextBox 13">
            <a:extLst>
              <a:ext uri="{FF2B5EF4-FFF2-40B4-BE49-F238E27FC236}">
                <a16:creationId xmlns:a16="http://schemas.microsoft.com/office/drawing/2014/main" id="{D07F5071-E3E5-E5F0-DFA0-9742C7231354}"/>
              </a:ext>
            </a:extLst>
          </p:cNvPr>
          <p:cNvSpPr txBox="1"/>
          <p:nvPr/>
        </p:nvSpPr>
        <p:spPr>
          <a:xfrm>
            <a:off x="2032000" y="2698206"/>
            <a:ext cx="711200" cy="302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100" b="1">
              <a:latin typeface="Frutiger LT Pro 45 Light"/>
            </a:endParaRPr>
          </a:p>
        </p:txBody>
      </p:sp>
      <p:pic>
        <p:nvPicPr>
          <p:cNvPr id="15" name="Picture 14" descr="A person with brown hair&#10;&#10;Description automatically generated">
            <a:extLst>
              <a:ext uri="{FF2B5EF4-FFF2-40B4-BE49-F238E27FC236}">
                <a16:creationId xmlns:a16="http://schemas.microsoft.com/office/drawing/2014/main" id="{B820C39D-2D2F-64BC-A8C3-99F06975E488}"/>
              </a:ext>
            </a:extLst>
          </p:cNvPr>
          <p:cNvPicPr>
            <a:picLocks noChangeAspect="1"/>
          </p:cNvPicPr>
          <p:nvPr/>
        </p:nvPicPr>
        <p:blipFill>
          <a:blip r:embed="rId2"/>
          <a:stretch>
            <a:fillRect/>
          </a:stretch>
        </p:blipFill>
        <p:spPr>
          <a:xfrm>
            <a:off x="1874701" y="1375273"/>
            <a:ext cx="1028700" cy="970915"/>
          </a:xfrm>
          <a:prstGeom prst="rect">
            <a:avLst/>
          </a:prstGeom>
        </p:spPr>
      </p:pic>
      <p:cxnSp>
        <p:nvCxnSpPr>
          <p:cNvPr id="16" name="Straight Arrow Connector 15">
            <a:extLst>
              <a:ext uri="{FF2B5EF4-FFF2-40B4-BE49-F238E27FC236}">
                <a16:creationId xmlns:a16="http://schemas.microsoft.com/office/drawing/2014/main" id="{C0A265E1-0A6B-1EA9-B4DE-C162321398C8}"/>
              </a:ext>
            </a:extLst>
          </p:cNvPr>
          <p:cNvCxnSpPr/>
          <p:nvPr/>
        </p:nvCxnSpPr>
        <p:spPr>
          <a:xfrm>
            <a:off x="2824480" y="1844040"/>
            <a:ext cx="642983" cy="94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81E17AA4-EF61-A34F-0549-F25C7F0BFEC7}"/>
              </a:ext>
            </a:extLst>
          </p:cNvPr>
          <p:cNvCxnSpPr/>
          <p:nvPr/>
        </p:nvCxnSpPr>
        <p:spPr>
          <a:xfrm>
            <a:off x="4566195" y="1833155"/>
            <a:ext cx="697410" cy="20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A black and white icon of a circular object with a document and arrows&#10;&#10;Description automatically generated">
            <a:extLst>
              <a:ext uri="{FF2B5EF4-FFF2-40B4-BE49-F238E27FC236}">
                <a16:creationId xmlns:a16="http://schemas.microsoft.com/office/drawing/2014/main" id="{0E38C10F-911A-1129-DF60-D4BB7566D09C}"/>
              </a:ext>
            </a:extLst>
          </p:cNvPr>
          <p:cNvPicPr>
            <a:picLocks noChangeAspect="1"/>
          </p:cNvPicPr>
          <p:nvPr/>
        </p:nvPicPr>
        <p:blipFill>
          <a:blip r:embed="rId3"/>
          <a:stretch>
            <a:fillRect/>
          </a:stretch>
        </p:blipFill>
        <p:spPr>
          <a:xfrm>
            <a:off x="5447256" y="1422900"/>
            <a:ext cx="895440" cy="844458"/>
          </a:xfrm>
          <a:prstGeom prst="rect">
            <a:avLst/>
          </a:prstGeom>
        </p:spPr>
      </p:pic>
      <p:pic>
        <p:nvPicPr>
          <p:cNvPr id="24" name="Graphic 23" descr="Questions with solid fill">
            <a:extLst>
              <a:ext uri="{FF2B5EF4-FFF2-40B4-BE49-F238E27FC236}">
                <a16:creationId xmlns:a16="http://schemas.microsoft.com/office/drawing/2014/main" id="{00E0C9CC-7FDB-8688-6DAA-CC5CF4594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6738" y="1354184"/>
            <a:ext cx="1076960" cy="915851"/>
          </a:xfrm>
          <a:prstGeom prst="rect">
            <a:avLst/>
          </a:prstGeom>
        </p:spPr>
      </p:pic>
      <p:cxnSp>
        <p:nvCxnSpPr>
          <p:cNvPr id="27" name="Straight Arrow Connector 26">
            <a:extLst>
              <a:ext uri="{FF2B5EF4-FFF2-40B4-BE49-F238E27FC236}">
                <a16:creationId xmlns:a16="http://schemas.microsoft.com/office/drawing/2014/main" id="{C283B676-747A-8843-C13B-67C21EEF0389}"/>
              </a:ext>
            </a:extLst>
          </p:cNvPr>
          <p:cNvCxnSpPr>
            <a:cxnSpLocks/>
          </p:cNvCxnSpPr>
          <p:nvPr/>
        </p:nvCxnSpPr>
        <p:spPr>
          <a:xfrm>
            <a:off x="6416765" y="1809205"/>
            <a:ext cx="697410" cy="20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202F1186-011A-566C-F222-514047E1218A}"/>
              </a:ext>
            </a:extLst>
          </p:cNvPr>
          <p:cNvCxnSpPr>
            <a:cxnSpLocks/>
          </p:cNvCxnSpPr>
          <p:nvPr/>
        </p:nvCxnSpPr>
        <p:spPr>
          <a:xfrm>
            <a:off x="8180251" y="1820090"/>
            <a:ext cx="697410" cy="20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descr="A black and white logo&#10;&#10;Description automatically generated">
            <a:extLst>
              <a:ext uri="{FF2B5EF4-FFF2-40B4-BE49-F238E27FC236}">
                <a16:creationId xmlns:a16="http://schemas.microsoft.com/office/drawing/2014/main" id="{AE13E4F9-D35F-2F15-A450-02250C2CA4A2}"/>
              </a:ext>
            </a:extLst>
          </p:cNvPr>
          <p:cNvPicPr>
            <a:picLocks noChangeAspect="1"/>
          </p:cNvPicPr>
          <p:nvPr/>
        </p:nvPicPr>
        <p:blipFill>
          <a:blip r:embed="rId6"/>
          <a:stretch>
            <a:fillRect/>
          </a:stretch>
        </p:blipFill>
        <p:spPr>
          <a:xfrm>
            <a:off x="8849043" y="1228181"/>
            <a:ext cx="1423035" cy="1365250"/>
          </a:xfrm>
          <a:prstGeom prst="rect">
            <a:avLst/>
          </a:prstGeom>
        </p:spPr>
      </p:pic>
      <p:cxnSp>
        <p:nvCxnSpPr>
          <p:cNvPr id="8" name="Straight Arrow Connector 7">
            <a:extLst>
              <a:ext uri="{FF2B5EF4-FFF2-40B4-BE49-F238E27FC236}">
                <a16:creationId xmlns:a16="http://schemas.microsoft.com/office/drawing/2014/main" id="{4D5E832B-0345-0A04-4656-3F134516BBEF}"/>
              </a:ext>
            </a:extLst>
          </p:cNvPr>
          <p:cNvCxnSpPr/>
          <p:nvPr/>
        </p:nvCxnSpPr>
        <p:spPr>
          <a:xfrm>
            <a:off x="9618527" y="2844710"/>
            <a:ext cx="0" cy="6567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78B95EC7-7FBE-AE26-F815-96093CDE7356}"/>
              </a:ext>
            </a:extLst>
          </p:cNvPr>
          <p:cNvCxnSpPr>
            <a:cxnSpLocks/>
          </p:cNvCxnSpPr>
          <p:nvPr/>
        </p:nvCxnSpPr>
        <p:spPr>
          <a:xfrm flipH="1">
            <a:off x="7821822" y="4184449"/>
            <a:ext cx="91744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114D9E97-A268-6F06-2434-5D33F396912F}"/>
              </a:ext>
            </a:extLst>
          </p:cNvPr>
          <p:cNvPicPr>
            <a:picLocks noChangeAspect="1"/>
          </p:cNvPicPr>
          <p:nvPr/>
        </p:nvPicPr>
        <p:blipFill>
          <a:blip r:embed="rId7"/>
          <a:stretch>
            <a:fillRect/>
          </a:stretch>
        </p:blipFill>
        <p:spPr>
          <a:xfrm>
            <a:off x="6594475" y="3790950"/>
            <a:ext cx="902245" cy="1060630"/>
          </a:xfrm>
          <a:prstGeom prst="rect">
            <a:avLst/>
          </a:prstGeom>
        </p:spPr>
      </p:pic>
      <p:sp>
        <p:nvSpPr>
          <p:cNvPr id="20" name="TextBox 19">
            <a:extLst>
              <a:ext uri="{FF2B5EF4-FFF2-40B4-BE49-F238E27FC236}">
                <a16:creationId xmlns:a16="http://schemas.microsoft.com/office/drawing/2014/main" id="{C87B47E4-57D1-0430-7452-19FA18C486A0}"/>
              </a:ext>
            </a:extLst>
          </p:cNvPr>
          <p:cNvSpPr txBox="1"/>
          <p:nvPr/>
        </p:nvSpPr>
        <p:spPr>
          <a:xfrm>
            <a:off x="2029823" y="2355668"/>
            <a:ext cx="87158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rgbClr val="000000"/>
                </a:solidFill>
                <a:latin typeface="Frutiger LT Pro 45 Light"/>
              </a:rPr>
              <a:t>User</a:t>
            </a:r>
          </a:p>
        </p:txBody>
      </p:sp>
      <p:sp>
        <p:nvSpPr>
          <p:cNvPr id="23" name="TextBox 22">
            <a:extLst>
              <a:ext uri="{FF2B5EF4-FFF2-40B4-BE49-F238E27FC236}">
                <a16:creationId xmlns:a16="http://schemas.microsoft.com/office/drawing/2014/main" id="{2014BDEB-4103-3022-8FFD-6A171009834A}"/>
              </a:ext>
            </a:extLst>
          </p:cNvPr>
          <p:cNvSpPr txBox="1"/>
          <p:nvPr/>
        </p:nvSpPr>
        <p:spPr>
          <a:xfrm rot="10800000" flipV="1">
            <a:off x="3476596" y="2380891"/>
            <a:ext cx="11553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0000"/>
                </a:solidFill>
                <a:latin typeface="Frutiger LT Pro 45 Light"/>
              </a:rPr>
              <a:t>Input files</a:t>
            </a:r>
          </a:p>
        </p:txBody>
      </p:sp>
      <p:sp>
        <p:nvSpPr>
          <p:cNvPr id="28" name="TextBox 27">
            <a:extLst>
              <a:ext uri="{FF2B5EF4-FFF2-40B4-BE49-F238E27FC236}">
                <a16:creationId xmlns:a16="http://schemas.microsoft.com/office/drawing/2014/main" id="{9C8B4A74-9BBB-B30B-04F2-43410178E264}"/>
              </a:ext>
            </a:extLst>
          </p:cNvPr>
          <p:cNvSpPr txBox="1"/>
          <p:nvPr/>
        </p:nvSpPr>
        <p:spPr>
          <a:xfrm>
            <a:off x="5172398" y="2325010"/>
            <a:ext cx="169366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0000"/>
                </a:solidFill>
                <a:latin typeface="Frutiger LT Pro 45 Light"/>
              </a:rPr>
              <a:t>Data Transformation</a:t>
            </a:r>
          </a:p>
        </p:txBody>
      </p:sp>
      <p:sp>
        <p:nvSpPr>
          <p:cNvPr id="32" name="TextBox 31">
            <a:extLst>
              <a:ext uri="{FF2B5EF4-FFF2-40B4-BE49-F238E27FC236}">
                <a16:creationId xmlns:a16="http://schemas.microsoft.com/office/drawing/2014/main" id="{25FB7069-3536-1053-5CAA-4499B33D0A7D}"/>
              </a:ext>
            </a:extLst>
          </p:cNvPr>
          <p:cNvSpPr txBox="1"/>
          <p:nvPr/>
        </p:nvSpPr>
        <p:spPr>
          <a:xfrm>
            <a:off x="8942977" y="2364378"/>
            <a:ext cx="120976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0000"/>
                </a:solidFill>
                <a:latin typeface="Frutiger LT Pro 45 Light"/>
                <a:ea typeface="+mn-lt"/>
                <a:cs typeface="+mn-lt"/>
              </a:rPr>
              <a:t>Azure OpenAI</a:t>
            </a:r>
          </a:p>
          <a:p>
            <a:pPr algn="l"/>
            <a:endParaRPr lang="en-US" sz="1100" b="1">
              <a:solidFill>
                <a:srgbClr val="000000"/>
              </a:solidFill>
              <a:latin typeface="Frutiger LT Pro 45 Light"/>
            </a:endParaRPr>
          </a:p>
        </p:txBody>
      </p:sp>
      <p:sp>
        <p:nvSpPr>
          <p:cNvPr id="33" name="TextBox 32">
            <a:extLst>
              <a:ext uri="{FF2B5EF4-FFF2-40B4-BE49-F238E27FC236}">
                <a16:creationId xmlns:a16="http://schemas.microsoft.com/office/drawing/2014/main" id="{F6B476B5-FA7A-E5B7-1C68-D2EB2FDDF54C}"/>
              </a:ext>
            </a:extLst>
          </p:cNvPr>
          <p:cNvSpPr txBox="1"/>
          <p:nvPr/>
        </p:nvSpPr>
        <p:spPr>
          <a:xfrm>
            <a:off x="7310120" y="2298337"/>
            <a:ext cx="127508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0000"/>
                </a:solidFill>
                <a:latin typeface="Frutiger LT Pro 45 Light"/>
              </a:rPr>
              <a:t>Predefined prompt</a:t>
            </a:r>
          </a:p>
        </p:txBody>
      </p:sp>
      <p:sp>
        <p:nvSpPr>
          <p:cNvPr id="34" name="TextBox 33">
            <a:extLst>
              <a:ext uri="{FF2B5EF4-FFF2-40B4-BE49-F238E27FC236}">
                <a16:creationId xmlns:a16="http://schemas.microsoft.com/office/drawing/2014/main" id="{D26B82AB-65D3-93CA-B1CF-14DF027CB24C}"/>
              </a:ext>
            </a:extLst>
          </p:cNvPr>
          <p:cNvSpPr txBox="1"/>
          <p:nvPr/>
        </p:nvSpPr>
        <p:spPr>
          <a:xfrm>
            <a:off x="9323614" y="4748709"/>
            <a:ext cx="108929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0000"/>
                </a:solidFill>
                <a:latin typeface="Frutiger LT Pro 45 Light"/>
                <a:cs typeface="Segoe UI"/>
              </a:rPr>
              <a:t>Generate content</a:t>
            </a:r>
            <a:endParaRPr lang="en-US"/>
          </a:p>
        </p:txBody>
      </p:sp>
      <p:sp>
        <p:nvSpPr>
          <p:cNvPr id="35" name="TextBox 34">
            <a:extLst>
              <a:ext uri="{FF2B5EF4-FFF2-40B4-BE49-F238E27FC236}">
                <a16:creationId xmlns:a16="http://schemas.microsoft.com/office/drawing/2014/main" id="{972494E0-7539-E9F5-9399-DE52FD755E2A}"/>
              </a:ext>
            </a:extLst>
          </p:cNvPr>
          <p:cNvSpPr txBox="1"/>
          <p:nvPr/>
        </p:nvSpPr>
        <p:spPr>
          <a:xfrm>
            <a:off x="6675482" y="4799511"/>
            <a:ext cx="76272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000000"/>
                </a:solidFill>
                <a:latin typeface="Frutiger LT Pro 45 Light"/>
              </a:rPr>
              <a:t>H</a:t>
            </a:r>
            <a:r>
              <a:rPr lang="en-US" sz="1050" b="1">
                <a:solidFill>
                  <a:srgbClr val="000000"/>
                </a:solidFill>
                <a:latin typeface="Frutiger LT Pro 45 Light"/>
              </a:rPr>
              <a:t>uman review &amp; Polishing</a:t>
            </a:r>
          </a:p>
        </p:txBody>
      </p:sp>
      <p:pic>
        <p:nvPicPr>
          <p:cNvPr id="6" name="Graphic 5" descr="Envelope with solid fill">
            <a:extLst>
              <a:ext uri="{FF2B5EF4-FFF2-40B4-BE49-F238E27FC236}">
                <a16:creationId xmlns:a16="http://schemas.microsoft.com/office/drawing/2014/main" id="{AA8B6464-6503-07AA-8B36-696F196434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44490" y="3681529"/>
            <a:ext cx="1107440" cy="1005840"/>
          </a:xfrm>
          <a:prstGeom prst="rect">
            <a:avLst/>
          </a:prstGeom>
        </p:spPr>
      </p:pic>
      <p:pic>
        <p:nvPicPr>
          <p:cNvPr id="4" name="Picture 3" descr="A red and white sign with a black text&#10;&#10;Description automatically generated">
            <a:extLst>
              <a:ext uri="{FF2B5EF4-FFF2-40B4-BE49-F238E27FC236}">
                <a16:creationId xmlns:a16="http://schemas.microsoft.com/office/drawing/2014/main" id="{853FC04B-241F-607B-AB9F-E06D1D2B7303}"/>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602965" y="1356028"/>
            <a:ext cx="831013" cy="997303"/>
          </a:xfrm>
          <a:prstGeom prst="rect">
            <a:avLst/>
          </a:prstGeom>
        </p:spPr>
      </p:pic>
    </p:spTree>
    <p:extLst>
      <p:ext uri="{BB962C8B-B14F-4D97-AF65-F5344CB8AC3E}">
        <p14:creationId xmlns:p14="http://schemas.microsoft.com/office/powerpoint/2010/main" val="154391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7A768A-0FEE-888F-07E4-DEAF1F499F30}"/>
              </a:ext>
            </a:extLst>
          </p:cNvPr>
          <p:cNvSpPr/>
          <p:nvPr/>
        </p:nvSpPr>
        <p:spPr>
          <a:xfrm>
            <a:off x="6805453" y="4354060"/>
            <a:ext cx="3507780" cy="2009835"/>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B0582B1-610D-7052-C92A-316B3BBBC0D9}"/>
              </a:ext>
            </a:extLst>
          </p:cNvPr>
          <p:cNvSpPr/>
          <p:nvPr/>
        </p:nvSpPr>
        <p:spPr>
          <a:xfrm>
            <a:off x="6880485" y="2439425"/>
            <a:ext cx="3432748" cy="1914636"/>
          </a:xfrm>
          <a:prstGeom prst="rect">
            <a:avLst/>
          </a:prstGeom>
          <a:solidFill>
            <a:schemeClr val="accent1">
              <a:lumMod val="20000"/>
              <a:lumOff val="80000"/>
            </a:schemeClr>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767DCE1-C8C5-0720-D37B-9D526A2D2F84}"/>
              </a:ext>
            </a:extLst>
          </p:cNvPr>
          <p:cNvSpPr/>
          <p:nvPr/>
        </p:nvSpPr>
        <p:spPr>
          <a:xfrm>
            <a:off x="1486395" y="417586"/>
            <a:ext cx="8826838" cy="202774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AF0EBCC-4F9D-4D6F-D047-23BA7FF80209}"/>
              </a:ext>
            </a:extLst>
          </p:cNvPr>
          <p:cNvSpPr/>
          <p:nvPr/>
        </p:nvSpPr>
        <p:spPr>
          <a:xfrm>
            <a:off x="1486394" y="2445329"/>
            <a:ext cx="5394091" cy="3918567"/>
          </a:xfrm>
          <a:prstGeom prst="rect">
            <a:avLst/>
          </a:prstGeom>
          <a:solidFill>
            <a:schemeClr val="bg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Placeholder 1">
            <a:extLst>
              <a:ext uri="{FF2B5EF4-FFF2-40B4-BE49-F238E27FC236}">
                <a16:creationId xmlns:a16="http://schemas.microsoft.com/office/drawing/2014/main" id="{492F9E0D-F667-4D63-B38C-305033DA37CC}"/>
              </a:ext>
            </a:extLst>
          </p:cNvPr>
          <p:cNvSpPr>
            <a:spLocks noGrp="1"/>
          </p:cNvSpPr>
          <p:nvPr>
            <p:ph type="body" sz="quarter" idx="13"/>
          </p:nvPr>
        </p:nvSpPr>
        <p:spPr>
          <a:xfrm>
            <a:off x="258318" y="-31440"/>
            <a:ext cx="11125200" cy="434975"/>
          </a:xfrm>
        </p:spPr>
        <p:txBody>
          <a:bodyPr/>
          <a:lstStyle/>
          <a:p>
            <a:pPr marL="0" indent="0">
              <a:buNone/>
            </a:pPr>
            <a:r>
              <a:rPr lang="en-US"/>
              <a:t>Logical Architecture</a:t>
            </a:r>
            <a:endParaRPr lang="en-IN"/>
          </a:p>
        </p:txBody>
      </p:sp>
      <p:sp>
        <p:nvSpPr>
          <p:cNvPr id="40" name="Rectangle: Rounded Corners 39">
            <a:extLst>
              <a:ext uri="{FF2B5EF4-FFF2-40B4-BE49-F238E27FC236}">
                <a16:creationId xmlns:a16="http://schemas.microsoft.com/office/drawing/2014/main" id="{6E23B8AB-9F42-EA7A-74FE-2597371F0E5F}"/>
              </a:ext>
            </a:extLst>
          </p:cNvPr>
          <p:cNvSpPr/>
          <p:nvPr/>
        </p:nvSpPr>
        <p:spPr>
          <a:xfrm>
            <a:off x="4480545" y="4680126"/>
            <a:ext cx="1412079" cy="158736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a:p>
            <a:pPr algn="ctr"/>
            <a:endParaRPr lang="en-IN"/>
          </a:p>
          <a:p>
            <a:pPr algn="ctr"/>
            <a:r>
              <a:rPr lang="en-IN"/>
              <a:t>User Interface</a:t>
            </a:r>
          </a:p>
          <a:p>
            <a:pPr algn="ctr"/>
            <a:r>
              <a:rPr lang="en-IN"/>
              <a:t>(Webapp)</a:t>
            </a:r>
          </a:p>
        </p:txBody>
      </p:sp>
      <p:sp>
        <p:nvSpPr>
          <p:cNvPr id="63" name="Arrow: Right 62">
            <a:extLst>
              <a:ext uri="{FF2B5EF4-FFF2-40B4-BE49-F238E27FC236}">
                <a16:creationId xmlns:a16="http://schemas.microsoft.com/office/drawing/2014/main" id="{9B31F095-7A7C-7C79-E50D-22B577C28506}"/>
              </a:ext>
            </a:extLst>
          </p:cNvPr>
          <p:cNvSpPr/>
          <p:nvPr/>
        </p:nvSpPr>
        <p:spPr>
          <a:xfrm rot="16200000">
            <a:off x="4917264" y="4199390"/>
            <a:ext cx="626370" cy="3121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D82464A9-EC80-143D-117A-6A14B37C7DB2}"/>
              </a:ext>
            </a:extLst>
          </p:cNvPr>
          <p:cNvSpPr/>
          <p:nvPr/>
        </p:nvSpPr>
        <p:spPr>
          <a:xfrm>
            <a:off x="4525174" y="2681413"/>
            <a:ext cx="1360164" cy="1360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IN"/>
              <a:t>User Uploads</a:t>
            </a:r>
          </a:p>
          <a:p>
            <a:pPr algn="ctr"/>
            <a:r>
              <a:rPr lang="en-IN"/>
              <a:t>PDF file </a:t>
            </a:r>
          </a:p>
        </p:txBody>
      </p:sp>
      <p:sp>
        <p:nvSpPr>
          <p:cNvPr id="20" name="Rectangle: Rounded Corners 19">
            <a:extLst>
              <a:ext uri="{FF2B5EF4-FFF2-40B4-BE49-F238E27FC236}">
                <a16:creationId xmlns:a16="http://schemas.microsoft.com/office/drawing/2014/main" id="{019E9F8E-AC07-CCBB-9B37-79EFCAB57297}"/>
              </a:ext>
            </a:extLst>
          </p:cNvPr>
          <p:cNvSpPr/>
          <p:nvPr/>
        </p:nvSpPr>
        <p:spPr>
          <a:xfrm>
            <a:off x="7845221" y="2626794"/>
            <a:ext cx="1779698" cy="14343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a:p>
            <a:pPr algn="ctr"/>
            <a:endParaRPr lang="en-IN"/>
          </a:p>
          <a:p>
            <a:pPr algn="ctr"/>
            <a:r>
              <a:rPr lang="en-IN"/>
              <a:t>Large Language Model (LLM)</a:t>
            </a:r>
          </a:p>
        </p:txBody>
      </p:sp>
      <p:pic>
        <p:nvPicPr>
          <p:cNvPr id="21" name="Picture 20">
            <a:extLst>
              <a:ext uri="{FF2B5EF4-FFF2-40B4-BE49-F238E27FC236}">
                <a16:creationId xmlns:a16="http://schemas.microsoft.com/office/drawing/2014/main" id="{E88E510D-2028-8230-79C3-B473157CCD63}"/>
              </a:ext>
            </a:extLst>
          </p:cNvPr>
          <p:cNvPicPr>
            <a:picLocks noChangeAspect="1"/>
          </p:cNvPicPr>
          <p:nvPr/>
        </p:nvPicPr>
        <p:blipFill>
          <a:blip r:embed="rId2"/>
          <a:stretch>
            <a:fillRect/>
          </a:stretch>
        </p:blipFill>
        <p:spPr>
          <a:xfrm>
            <a:off x="8208741" y="2653342"/>
            <a:ext cx="1052657" cy="604827"/>
          </a:xfrm>
          <a:prstGeom prst="rect">
            <a:avLst/>
          </a:prstGeom>
        </p:spPr>
      </p:pic>
      <p:sp>
        <p:nvSpPr>
          <p:cNvPr id="23" name="Rectangle: Rounded Corners 22">
            <a:extLst>
              <a:ext uri="{FF2B5EF4-FFF2-40B4-BE49-F238E27FC236}">
                <a16:creationId xmlns:a16="http://schemas.microsoft.com/office/drawing/2014/main" id="{AB69443B-F827-B271-F490-7EEC3AD25A5C}"/>
              </a:ext>
            </a:extLst>
          </p:cNvPr>
          <p:cNvSpPr/>
          <p:nvPr/>
        </p:nvSpPr>
        <p:spPr>
          <a:xfrm>
            <a:off x="7471906" y="540020"/>
            <a:ext cx="2171214" cy="1467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Predefined Prompt</a:t>
            </a:r>
          </a:p>
          <a:p>
            <a:pPr algn="ctr"/>
            <a:r>
              <a:rPr lang="en-IN"/>
              <a:t>(Email Summarizing with data)</a:t>
            </a:r>
          </a:p>
        </p:txBody>
      </p:sp>
      <p:pic>
        <p:nvPicPr>
          <p:cNvPr id="30" name="Picture 4" descr="IT12A01: FUNDAMENTALS OF PYTHON PROGRAMMING (SF) (SYNCHRONOUS E-LEARNING) -  NTUC LearningHub">
            <a:extLst>
              <a:ext uri="{FF2B5EF4-FFF2-40B4-BE49-F238E27FC236}">
                <a16:creationId xmlns:a16="http://schemas.microsoft.com/office/drawing/2014/main" id="{CFF1C9C9-990C-C564-AD9B-90FD8A84E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680" y="4786356"/>
            <a:ext cx="943522" cy="528372"/>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User with solid fill">
            <a:extLst>
              <a:ext uri="{FF2B5EF4-FFF2-40B4-BE49-F238E27FC236}">
                <a16:creationId xmlns:a16="http://schemas.microsoft.com/office/drawing/2014/main" id="{4E3D2A0E-8D60-A99F-1245-E60FBA9CE6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8753" y="4902546"/>
            <a:ext cx="832617" cy="922866"/>
          </a:xfrm>
          <a:prstGeom prst="rect">
            <a:avLst/>
          </a:prstGeom>
        </p:spPr>
      </p:pic>
      <p:pic>
        <p:nvPicPr>
          <p:cNvPr id="54" name="Picture 53">
            <a:extLst>
              <a:ext uri="{FF2B5EF4-FFF2-40B4-BE49-F238E27FC236}">
                <a16:creationId xmlns:a16="http://schemas.microsoft.com/office/drawing/2014/main" id="{73FA1295-378E-D80F-37DD-3E802521C9A3}"/>
              </a:ext>
            </a:extLst>
          </p:cNvPr>
          <p:cNvPicPr>
            <a:picLocks noChangeAspect="1"/>
          </p:cNvPicPr>
          <p:nvPr/>
        </p:nvPicPr>
        <p:blipFill>
          <a:blip r:embed="rId6"/>
          <a:stretch>
            <a:fillRect/>
          </a:stretch>
        </p:blipFill>
        <p:spPr>
          <a:xfrm>
            <a:off x="3064140" y="5032601"/>
            <a:ext cx="839748" cy="672663"/>
          </a:xfrm>
          <a:prstGeom prst="rect">
            <a:avLst/>
          </a:prstGeom>
        </p:spPr>
      </p:pic>
      <p:sp>
        <p:nvSpPr>
          <p:cNvPr id="55" name="TextBox 54">
            <a:extLst>
              <a:ext uri="{FF2B5EF4-FFF2-40B4-BE49-F238E27FC236}">
                <a16:creationId xmlns:a16="http://schemas.microsoft.com/office/drawing/2014/main" id="{77B775F1-4622-9A7B-1B03-7D3E5429AF4C}"/>
              </a:ext>
            </a:extLst>
          </p:cNvPr>
          <p:cNvSpPr txBox="1"/>
          <p:nvPr/>
        </p:nvSpPr>
        <p:spPr>
          <a:xfrm>
            <a:off x="1788266" y="5717566"/>
            <a:ext cx="670617" cy="369332"/>
          </a:xfrm>
          <a:prstGeom prst="rect">
            <a:avLst/>
          </a:prstGeom>
          <a:noFill/>
        </p:spPr>
        <p:txBody>
          <a:bodyPr wrap="square">
            <a:spAutoFit/>
          </a:bodyPr>
          <a:lstStyle/>
          <a:p>
            <a:r>
              <a:rPr lang="en-IN">
                <a:solidFill>
                  <a:srgbClr val="000000"/>
                </a:solidFill>
              </a:rPr>
              <a:t>User</a:t>
            </a:r>
          </a:p>
        </p:txBody>
      </p:sp>
      <p:sp>
        <p:nvSpPr>
          <p:cNvPr id="62" name="TextBox 61">
            <a:extLst>
              <a:ext uri="{FF2B5EF4-FFF2-40B4-BE49-F238E27FC236}">
                <a16:creationId xmlns:a16="http://schemas.microsoft.com/office/drawing/2014/main" id="{D3BE2917-DA26-1EF9-29CD-ACA7A9BF3CB7}"/>
              </a:ext>
            </a:extLst>
          </p:cNvPr>
          <p:cNvSpPr txBox="1"/>
          <p:nvPr/>
        </p:nvSpPr>
        <p:spPr>
          <a:xfrm>
            <a:off x="2509804" y="5717566"/>
            <a:ext cx="1970740" cy="369332"/>
          </a:xfrm>
          <a:prstGeom prst="rect">
            <a:avLst/>
          </a:prstGeom>
          <a:noFill/>
        </p:spPr>
        <p:txBody>
          <a:bodyPr wrap="square">
            <a:spAutoFit/>
          </a:bodyPr>
          <a:lstStyle/>
          <a:p>
            <a:r>
              <a:rPr lang="en-IN">
                <a:solidFill>
                  <a:srgbClr val="000000"/>
                </a:solidFill>
              </a:rPr>
              <a:t>User Authorization</a:t>
            </a:r>
          </a:p>
        </p:txBody>
      </p:sp>
      <p:sp>
        <p:nvSpPr>
          <p:cNvPr id="68" name="Arrow: Right 67">
            <a:extLst>
              <a:ext uri="{FF2B5EF4-FFF2-40B4-BE49-F238E27FC236}">
                <a16:creationId xmlns:a16="http://schemas.microsoft.com/office/drawing/2014/main" id="{EA936041-A848-3226-BB23-C01015665F95}"/>
              </a:ext>
            </a:extLst>
          </p:cNvPr>
          <p:cNvSpPr/>
          <p:nvPr/>
        </p:nvSpPr>
        <p:spPr>
          <a:xfrm>
            <a:off x="2442886" y="5274069"/>
            <a:ext cx="419164" cy="2138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Arrow: Right 68">
            <a:extLst>
              <a:ext uri="{FF2B5EF4-FFF2-40B4-BE49-F238E27FC236}">
                <a16:creationId xmlns:a16="http://schemas.microsoft.com/office/drawing/2014/main" id="{D54188DE-F1DF-3551-3CDE-6302F8CF240F}"/>
              </a:ext>
            </a:extLst>
          </p:cNvPr>
          <p:cNvSpPr/>
          <p:nvPr/>
        </p:nvSpPr>
        <p:spPr>
          <a:xfrm>
            <a:off x="4036247" y="5211824"/>
            <a:ext cx="363455" cy="2582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Rounded Corners 72">
            <a:extLst>
              <a:ext uri="{FF2B5EF4-FFF2-40B4-BE49-F238E27FC236}">
                <a16:creationId xmlns:a16="http://schemas.microsoft.com/office/drawing/2014/main" id="{F970175D-8FA5-0B2C-FDAE-B849AEEDD0EC}"/>
              </a:ext>
            </a:extLst>
          </p:cNvPr>
          <p:cNvSpPr/>
          <p:nvPr/>
        </p:nvSpPr>
        <p:spPr>
          <a:xfrm>
            <a:off x="4480546" y="548004"/>
            <a:ext cx="1394773" cy="1526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IN"/>
          </a:p>
          <a:p>
            <a:pPr algn="ctr"/>
            <a:endParaRPr lang="en-IN"/>
          </a:p>
          <a:p>
            <a:pPr algn="ctr"/>
            <a:r>
              <a:rPr lang="en-IN"/>
              <a:t>Data Transformation</a:t>
            </a:r>
          </a:p>
        </p:txBody>
      </p:sp>
      <p:sp>
        <p:nvSpPr>
          <p:cNvPr id="74" name="Arrow: Right 73">
            <a:extLst>
              <a:ext uri="{FF2B5EF4-FFF2-40B4-BE49-F238E27FC236}">
                <a16:creationId xmlns:a16="http://schemas.microsoft.com/office/drawing/2014/main" id="{472F19E2-69BD-A677-4E3C-D3FB2E4C39D7}"/>
              </a:ext>
            </a:extLst>
          </p:cNvPr>
          <p:cNvSpPr/>
          <p:nvPr/>
        </p:nvSpPr>
        <p:spPr>
          <a:xfrm>
            <a:off x="5872002" y="1138135"/>
            <a:ext cx="1599903" cy="299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Arrow: Right 74">
            <a:extLst>
              <a:ext uri="{FF2B5EF4-FFF2-40B4-BE49-F238E27FC236}">
                <a16:creationId xmlns:a16="http://schemas.microsoft.com/office/drawing/2014/main" id="{6F70AE84-2494-D26A-15D9-B73E1949B2B3}"/>
              </a:ext>
            </a:extLst>
          </p:cNvPr>
          <p:cNvSpPr/>
          <p:nvPr/>
        </p:nvSpPr>
        <p:spPr>
          <a:xfrm rot="16200000">
            <a:off x="4974149" y="2237584"/>
            <a:ext cx="564337" cy="2604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Rounded Corners 84">
            <a:extLst>
              <a:ext uri="{FF2B5EF4-FFF2-40B4-BE49-F238E27FC236}">
                <a16:creationId xmlns:a16="http://schemas.microsoft.com/office/drawing/2014/main" id="{1F9FF52D-2FD4-F6FF-3809-E13A25DA1DDC}"/>
              </a:ext>
            </a:extLst>
          </p:cNvPr>
          <p:cNvSpPr/>
          <p:nvPr/>
        </p:nvSpPr>
        <p:spPr>
          <a:xfrm>
            <a:off x="7532966" y="4786356"/>
            <a:ext cx="2091953" cy="14369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Generated Content</a:t>
            </a:r>
          </a:p>
        </p:txBody>
      </p:sp>
      <p:sp>
        <p:nvSpPr>
          <p:cNvPr id="95" name="Rectangle: Rounded Corners 94">
            <a:extLst>
              <a:ext uri="{FF2B5EF4-FFF2-40B4-BE49-F238E27FC236}">
                <a16:creationId xmlns:a16="http://schemas.microsoft.com/office/drawing/2014/main" id="{D8055A87-A4B3-A6DD-36D0-954625E0AD2D}"/>
              </a:ext>
            </a:extLst>
          </p:cNvPr>
          <p:cNvSpPr/>
          <p:nvPr/>
        </p:nvSpPr>
        <p:spPr>
          <a:xfrm>
            <a:off x="1618753" y="2663502"/>
            <a:ext cx="1970740" cy="1360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t>Human Review and Polishing.</a:t>
            </a:r>
          </a:p>
        </p:txBody>
      </p:sp>
      <p:pic>
        <p:nvPicPr>
          <p:cNvPr id="3" name="Picture 4" descr="IT12A01: FUNDAMENTALS OF PYTHON PROGRAMMING (SF) (SYNCHRONOUS E-LEARNING) -  NTUC LearningHub">
            <a:extLst>
              <a:ext uri="{FF2B5EF4-FFF2-40B4-BE49-F238E27FC236}">
                <a16:creationId xmlns:a16="http://schemas.microsoft.com/office/drawing/2014/main" id="{576FB557-F7FE-66B8-3B66-202C545EF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2892" y="658170"/>
            <a:ext cx="943522" cy="52837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F0569597-C7AE-5004-FBE1-3226DF461821}"/>
              </a:ext>
            </a:extLst>
          </p:cNvPr>
          <p:cNvSpPr/>
          <p:nvPr/>
        </p:nvSpPr>
        <p:spPr>
          <a:xfrm rot="5400000">
            <a:off x="8292194" y="4310445"/>
            <a:ext cx="706285" cy="2455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Up-Down 8">
            <a:extLst>
              <a:ext uri="{FF2B5EF4-FFF2-40B4-BE49-F238E27FC236}">
                <a16:creationId xmlns:a16="http://schemas.microsoft.com/office/drawing/2014/main" id="{25CD9BE1-62E0-DE55-2291-2785F448DDB2}"/>
              </a:ext>
            </a:extLst>
          </p:cNvPr>
          <p:cNvSpPr/>
          <p:nvPr/>
        </p:nvSpPr>
        <p:spPr>
          <a:xfrm rot="18422652">
            <a:off x="3926275" y="3678733"/>
            <a:ext cx="274191" cy="126609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A020809D-0E5D-1CB4-3934-09156B015E9E}"/>
              </a:ext>
            </a:extLst>
          </p:cNvPr>
          <p:cNvCxnSpPr>
            <a:cxnSpLocks/>
          </p:cNvCxnSpPr>
          <p:nvPr/>
        </p:nvCxnSpPr>
        <p:spPr>
          <a:xfrm flipV="1">
            <a:off x="6887980" y="4312543"/>
            <a:ext cx="0" cy="2051352"/>
          </a:xfrm>
          <a:prstGeom prst="line">
            <a:avLst/>
          </a:prstGeom>
          <a:ln>
            <a:solidFill>
              <a:srgbClr val="F4C7A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38FA5F-0622-28F9-66F0-E64BC12E9DDD}"/>
              </a:ext>
            </a:extLst>
          </p:cNvPr>
          <p:cNvCxnSpPr/>
          <p:nvPr/>
        </p:nvCxnSpPr>
        <p:spPr>
          <a:xfrm>
            <a:off x="6880485" y="2439425"/>
            <a:ext cx="3432748" cy="0"/>
          </a:xfrm>
          <a:prstGeom prst="line">
            <a:avLst/>
          </a:prstGeom>
          <a:ln>
            <a:solidFill>
              <a:srgbClr val="B4DEFF"/>
            </a:solidFill>
          </a:ln>
        </p:spPr>
        <p:style>
          <a:lnRef idx="1">
            <a:schemeClr val="accent1"/>
          </a:lnRef>
          <a:fillRef idx="0">
            <a:schemeClr val="accent1"/>
          </a:fillRef>
          <a:effectRef idx="0">
            <a:schemeClr val="accent1"/>
          </a:effectRef>
          <a:fontRef idx="minor">
            <a:schemeClr val="tx1"/>
          </a:fontRef>
        </p:style>
      </p:cxnSp>
      <p:sp>
        <p:nvSpPr>
          <p:cNvPr id="8" name="Arrow: Right 7">
            <a:extLst>
              <a:ext uri="{FF2B5EF4-FFF2-40B4-BE49-F238E27FC236}">
                <a16:creationId xmlns:a16="http://schemas.microsoft.com/office/drawing/2014/main" id="{DD717136-B025-8562-4691-C5C7FAF5EA12}"/>
              </a:ext>
            </a:extLst>
          </p:cNvPr>
          <p:cNvSpPr/>
          <p:nvPr/>
        </p:nvSpPr>
        <p:spPr>
          <a:xfrm rot="10800000">
            <a:off x="5933063" y="5361272"/>
            <a:ext cx="1599903" cy="299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7EA5078A-BFD9-E360-1FBC-36DA02810374}"/>
              </a:ext>
            </a:extLst>
          </p:cNvPr>
          <p:cNvSpPr/>
          <p:nvPr/>
        </p:nvSpPr>
        <p:spPr>
          <a:xfrm rot="5400000">
            <a:off x="8336802" y="2195489"/>
            <a:ext cx="620515" cy="242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2533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2F9E0D-F667-4D63-B38C-305033DA37CC}"/>
              </a:ext>
            </a:extLst>
          </p:cNvPr>
          <p:cNvSpPr>
            <a:spLocks noGrp="1"/>
          </p:cNvSpPr>
          <p:nvPr>
            <p:ph type="body" sz="quarter" idx="13"/>
          </p:nvPr>
        </p:nvSpPr>
        <p:spPr/>
        <p:txBody>
          <a:bodyPr/>
          <a:lstStyle/>
          <a:p>
            <a:pPr marL="0" indent="0">
              <a:buNone/>
            </a:pPr>
            <a:r>
              <a:rPr lang="en-US"/>
              <a:t>Generative AI Interventions </a:t>
            </a:r>
            <a:endParaRPr lang="en-IN"/>
          </a:p>
        </p:txBody>
      </p:sp>
      <p:sp>
        <p:nvSpPr>
          <p:cNvPr id="7" name="TextBox 6">
            <a:extLst>
              <a:ext uri="{FF2B5EF4-FFF2-40B4-BE49-F238E27FC236}">
                <a16:creationId xmlns:a16="http://schemas.microsoft.com/office/drawing/2014/main" id="{8D7D6485-2EE8-DC77-EDFA-979E2CAC748B}"/>
              </a:ext>
            </a:extLst>
          </p:cNvPr>
          <p:cNvSpPr txBox="1"/>
          <p:nvPr/>
        </p:nvSpPr>
        <p:spPr>
          <a:xfrm>
            <a:off x="533398" y="872778"/>
            <a:ext cx="11125199" cy="3693319"/>
          </a:xfrm>
          <a:prstGeom prst="rect">
            <a:avLst/>
          </a:prstGeom>
          <a:noFill/>
        </p:spPr>
        <p:txBody>
          <a:bodyPr wrap="square">
            <a:spAutoFit/>
          </a:bodyPr>
          <a:lstStyle/>
          <a:p>
            <a:pPr marL="285750" indent="-285750">
              <a:buFont typeface="Arial" panose="020B0604020202020204" pitchFamily="34" charset="0"/>
              <a:buChar char="•"/>
            </a:pPr>
            <a:r>
              <a:rPr lang="en-US" b="1"/>
              <a:t>Automated Email Generation</a:t>
            </a:r>
            <a:r>
              <a:rPr lang="en-US"/>
              <a:t>: The generative AI model can automate the process of composing email content by analyzing the latest visit data from the Excel sheet and generating a coherent and structured email summarizing the findings.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Customized Content</a:t>
            </a:r>
            <a:r>
              <a:rPr lang="en-US"/>
              <a:t>: The gen AI can tailor email content based on the specific findings from the latest visit. It can extract key information, such as study details, participant status, site team updates, regulatory aspects, and more, to provide a comprehensive and accurate summary.</a:t>
            </a:r>
          </a:p>
          <a:p>
            <a:endParaRPr lang="en-US"/>
          </a:p>
          <a:p>
            <a:pPr marL="285750" indent="-285750">
              <a:buFont typeface="Arial" panose="020B0604020202020204" pitchFamily="34" charset="0"/>
              <a:buChar char="•"/>
            </a:pPr>
            <a:r>
              <a:rPr lang="en-US" b="1"/>
              <a:t>Multilingual Support:  </a:t>
            </a:r>
            <a:r>
              <a:rPr lang="en-US"/>
              <a:t>As our organization operates globally, the gen AI can potentially generate email content in multiple languages, accommodating recipients from different regions.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Real-time Insights: </a:t>
            </a:r>
            <a:r>
              <a:rPr lang="en-US"/>
              <a:t>The gen AI can quickly analyze the latest visit data and generate emails on demand, providing real-time insights to stakeholders.</a:t>
            </a:r>
          </a:p>
        </p:txBody>
      </p:sp>
    </p:spTree>
    <p:extLst>
      <p:ext uri="{BB962C8B-B14F-4D97-AF65-F5344CB8AC3E}">
        <p14:creationId xmlns:p14="http://schemas.microsoft.com/office/powerpoint/2010/main" val="276147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118799"/>
      </p:ext>
    </p:extLst>
  </p:cSld>
  <p:clrMapOvr>
    <a:masterClrMapping/>
  </p:clrMapOvr>
</p:sld>
</file>

<file path=ppt/theme/theme1.xml><?xml version="1.0" encoding="utf-8"?>
<a:theme xmlns:a="http://schemas.openxmlformats.org/drawingml/2006/main" name="1_Office Theme">
  <a:themeElements>
    <a:clrScheme name="LTIMindtree">
      <a:dk1>
        <a:srgbClr val="595959"/>
      </a:dk1>
      <a:lt1>
        <a:srgbClr val="FFFFFF"/>
      </a:lt1>
      <a:dk2>
        <a:srgbClr val="585958"/>
      </a:dk2>
      <a:lt2>
        <a:srgbClr val="FFFFFF"/>
      </a:lt2>
      <a:accent1>
        <a:srgbClr val="014B86"/>
      </a:accent1>
      <a:accent2>
        <a:srgbClr val="1976AE"/>
      </a:accent2>
      <a:accent3>
        <a:srgbClr val="FFCB28"/>
      </a:accent3>
      <a:accent4>
        <a:srgbClr val="888988"/>
      </a:accent4>
      <a:accent5>
        <a:srgbClr val="575857"/>
      </a:accent5>
      <a:accent6>
        <a:srgbClr val="585958"/>
      </a:accent6>
      <a:hlink>
        <a:srgbClr val="585958"/>
      </a:hlink>
      <a:folHlink>
        <a:srgbClr val="024A85"/>
      </a:folHlink>
    </a:clrScheme>
    <a:fontScheme name="Frutiger">
      <a:majorFont>
        <a:latin typeface="Frutiger 45 bold"/>
        <a:ea typeface=""/>
        <a:cs typeface=""/>
      </a:majorFont>
      <a:minorFont>
        <a:latin typeface="Frutiger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TIMindtree_02Dec22.pptx" id="{8EAE0379-5574-4471-817C-BBF5A842D03E}" vid="{FD98001F-F8E9-4BC2-8109-83E7E52F8F58}"/>
    </a:ext>
  </a:extLst>
</a:theme>
</file>

<file path=ppt/theme/theme2.xml><?xml version="1.0" encoding="utf-8"?>
<a:theme xmlns:a="http://schemas.openxmlformats.org/drawingml/2006/main" name="Master Slide">
  <a:themeElements>
    <a:clrScheme name="LTIMindtree">
      <a:dk1>
        <a:srgbClr val="004B86"/>
      </a:dk1>
      <a:lt1>
        <a:srgbClr val="FFFFFF"/>
      </a:lt1>
      <a:dk2>
        <a:srgbClr val="000000"/>
      </a:dk2>
      <a:lt2>
        <a:srgbClr val="0088CE"/>
      </a:lt2>
      <a:accent1>
        <a:srgbClr val="004B86"/>
      </a:accent1>
      <a:accent2>
        <a:srgbClr val="2D6E2F"/>
      </a:accent2>
      <a:accent3>
        <a:srgbClr val="BFCD3F"/>
      </a:accent3>
      <a:accent4>
        <a:srgbClr val="EF7F1A"/>
      </a:accent4>
      <a:accent5>
        <a:srgbClr val="C02222"/>
      </a:accent5>
      <a:accent6>
        <a:srgbClr val="2B2A29"/>
      </a:accent6>
      <a:hlink>
        <a:srgbClr val="60A5E2"/>
      </a:hlink>
      <a:folHlink>
        <a:srgbClr val="BFCD3F"/>
      </a:folHlink>
    </a:clrScheme>
    <a:fontScheme name="LTIMindtree">
      <a:majorFont>
        <a:latin typeface="Frutiger 45 bold"/>
        <a:ea typeface=""/>
        <a:cs typeface=""/>
      </a:majorFont>
      <a:minorFont>
        <a:latin typeface="Frutiger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TIMindtree-Nov2022.potx" id="{E1DCA801-0612-46AC-9DBC-0C186B0C21A4}" vid="{B44C9A17-290D-4F9A-BD7E-F40CB76E595D}"/>
    </a:ext>
  </a:extLst>
</a:theme>
</file>

<file path=ppt/theme/theme3.xml><?xml version="1.0" encoding="utf-8"?>
<a:theme xmlns:a="http://schemas.openxmlformats.org/drawingml/2006/main" name="2_Office Theme">
  <a:themeElements>
    <a:clrScheme name="Custom 25">
      <a:dk1>
        <a:srgbClr val="6E267B"/>
      </a:dk1>
      <a:lt1>
        <a:srgbClr val="FFFFFF"/>
      </a:lt1>
      <a:dk2>
        <a:srgbClr val="830051"/>
      </a:dk2>
      <a:lt2>
        <a:srgbClr val="E37222"/>
      </a:lt2>
      <a:accent1>
        <a:srgbClr val="004B86"/>
      </a:accent1>
      <a:accent2>
        <a:srgbClr val="0088CE"/>
      </a:accent2>
      <a:accent3>
        <a:srgbClr val="C50084"/>
      </a:accent3>
      <a:accent4>
        <a:srgbClr val="A71930"/>
      </a:accent4>
      <a:accent5>
        <a:srgbClr val="6E2C6B"/>
      </a:accent5>
      <a:accent6>
        <a:srgbClr val="C9DD03"/>
      </a:accent6>
      <a:hlink>
        <a:srgbClr val="0563C1"/>
      </a:hlink>
      <a:folHlink>
        <a:srgbClr val="954F72"/>
      </a:folHlink>
    </a:clrScheme>
    <a:fontScheme name="Mindtree">
      <a:majorFont>
        <a:latin typeface="Aller Typo"/>
        <a:ea typeface=""/>
        <a:cs typeface=""/>
      </a:majorFont>
      <a:minorFont>
        <a:latin typeface="Aller Typ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dtree 2020" id="{4110CA0C-F6AB-477F-98F1-213A5375E8F2}" vid="{17738AB3-7A93-44EF-ADAA-2773D9916A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36003b8-6d1e-455e-b6a9-bde097afe00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7291EE12E98B499103E809CE95F1A6" ma:contentTypeVersion="13" ma:contentTypeDescription="Create a new document." ma:contentTypeScope="" ma:versionID="37557a28d7dbd90d2d0c0c1708cc6e9c">
  <xsd:schema xmlns:xsd="http://www.w3.org/2001/XMLSchema" xmlns:xs="http://www.w3.org/2001/XMLSchema" xmlns:p="http://schemas.microsoft.com/office/2006/metadata/properties" xmlns:ns3="5914cf2e-698f-4898-981f-4fd971b2fc48" xmlns:ns4="236003b8-6d1e-455e-b6a9-bde097afe00c" targetNamespace="http://schemas.microsoft.com/office/2006/metadata/properties" ma:root="true" ma:fieldsID="ba44bf42bb0693f1f1e6841dd4e2fe7a" ns3:_="" ns4:_="">
    <xsd:import namespace="5914cf2e-698f-4898-981f-4fd971b2fc48"/>
    <xsd:import namespace="236003b8-6d1e-455e-b6a9-bde097afe00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DateTaken" minOccurs="0"/>
                <xsd:element ref="ns4:MediaLengthInSecond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4cf2e-698f-4898-981f-4fd971b2fc4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6003b8-6d1e-455e-b6a9-bde097afe00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DateTaken" ma:index="18" nillable="true" ma:displayName="MediaServiceDateTaken" ma:descriptio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849D1F-500D-4167-A9AE-F980F57BA79D}">
  <ds:schemaRefs>
    <ds:schemaRef ds:uri="http://schemas.microsoft.com/sharepoint/v3/contenttype/forms"/>
  </ds:schemaRefs>
</ds:datastoreItem>
</file>

<file path=customXml/itemProps2.xml><?xml version="1.0" encoding="utf-8"?>
<ds:datastoreItem xmlns:ds="http://schemas.openxmlformats.org/officeDocument/2006/customXml" ds:itemID="{B3AF96F7-CDB5-4A5F-A14D-15D869139F1F}">
  <ds:schemaRefs>
    <ds:schemaRef ds:uri="236003b8-6d1e-455e-b6a9-bde097afe00c"/>
    <ds:schemaRef ds:uri="5914cf2e-698f-4898-981f-4fd971b2fc4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3632EA3-88BD-47A6-8071-683119DBC94E}">
  <ds:schemaRefs>
    <ds:schemaRef ds:uri="236003b8-6d1e-455e-b6a9-bde097afe00c"/>
    <ds:schemaRef ds:uri="5914cf2e-698f-4898-981f-4fd971b2fc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Slides>
  <Notes>1</Notes>
  <HiddenSlides>0</HiddenSlides>
  <ScaleCrop>false</ScaleCrop>
  <HeadingPairs>
    <vt:vector size="4" baseType="variant">
      <vt:variant>
        <vt:lpstr>Theme</vt:lpstr>
      </vt:variant>
      <vt:variant>
        <vt:i4>3</vt:i4>
      </vt:variant>
      <vt:variant>
        <vt:lpstr>Slide Titles</vt:lpstr>
      </vt:variant>
      <vt:variant>
        <vt:i4>5</vt:i4>
      </vt:variant>
    </vt:vector>
  </HeadingPairs>
  <TitlesOfParts>
    <vt:vector size="8" baseType="lpstr">
      <vt:lpstr>1_Office Theme</vt:lpstr>
      <vt:lpstr>Master Slide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Rohini Patil</dc:creator>
  <cp:revision>3</cp:revision>
  <dcterms:created xsi:type="dcterms:W3CDTF">2023-05-30T22:42:34Z</dcterms:created>
  <dcterms:modified xsi:type="dcterms:W3CDTF">2023-08-31T09:05:48Z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0x010100557291EE12E98B499103E809CE95F1A6</vt:lpwstr>
  </property>
</Properties>
</file>